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handoutMasterIdLst>
    <p:handoutMasterId r:id="rId12"/>
  </p:handoutMasterIdLst>
  <p:sldIdLst>
    <p:sldId id="264" r:id="rId5"/>
    <p:sldId id="258" r:id="rId6"/>
    <p:sldId id="296" r:id="rId7"/>
    <p:sldId id="261" r:id="rId8"/>
    <p:sldId id="262" r:id="rId9"/>
    <p:sldId id="29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Tammy Pankey" initials="" lastIdx="1" clrIdx="2"/>
  <p:cmAuthor id="4" name="Karen Casey" initials="KC" lastIdx="2" clrIdx="3">
    <p:extLst>
      <p:ext uri="{19B8F6BF-5375-455C-9EA6-DF929625EA0E}">
        <p15:presenceInfo xmlns:p15="http://schemas.microsoft.com/office/powerpoint/2012/main" userId="S::kcasey@firstinspires.org::3ec36879-b353-4ab0-bd58-e71fbbdded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F90"/>
    <a:srgbClr val="7030A0"/>
    <a:srgbClr val="482166"/>
    <a:srgbClr val="FF781D"/>
    <a:srgbClr val="147342"/>
    <a:srgbClr val="006933"/>
    <a:srgbClr val="00A65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C87FF-CAA1-42B8-B27C-3A436A616526}" v="1" dt="2024-06-11T14:29:42.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484" autoAdjust="0"/>
  </p:normalViewPr>
  <p:slideViewPr>
    <p:cSldViewPr snapToGrid="0">
      <p:cViewPr varScale="1">
        <p:scale>
          <a:sx n="63" d="100"/>
          <a:sy n="63" d="100"/>
        </p:scale>
        <p:origin x="2026" y="53"/>
      </p:cViewPr>
      <p:guideLst>
        <p:guide orient="horz" pos="2160"/>
        <p:guide pos="302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e34ade42-3f4d-4ffb-96dc-1c6e40b6902f" providerId="ADAL" clId="{25C81ED4-1E15-44AB-89E0-BAD8FBE4B961}"/>
    <pc:docChg chg="custSel modSld">
      <pc:chgData name="Anna Sterner" userId="e34ade42-3f4d-4ffb-96dc-1c6e40b6902f" providerId="ADAL" clId="{25C81ED4-1E15-44AB-89E0-BAD8FBE4B961}" dt="2024-05-17T15:26:43.517" v="33" actId="20577"/>
      <pc:docMkLst>
        <pc:docMk/>
      </pc:docMkLst>
      <pc:sldChg chg="addSp delSp modSp mod">
        <pc:chgData name="Anna Sterner" userId="e34ade42-3f4d-4ffb-96dc-1c6e40b6902f" providerId="ADAL" clId="{25C81ED4-1E15-44AB-89E0-BAD8FBE4B961}" dt="2024-05-17T14:31:14.347" v="24" actId="1076"/>
        <pc:sldMkLst>
          <pc:docMk/>
          <pc:sldMk cId="3211395316" sldId="261"/>
        </pc:sldMkLst>
        <pc:spChg chg="mod">
          <ac:chgData name="Anna Sterner" userId="e34ade42-3f4d-4ffb-96dc-1c6e40b6902f" providerId="ADAL" clId="{25C81ED4-1E15-44AB-89E0-BAD8FBE4B961}" dt="2024-05-17T14:29:57.142" v="7"/>
          <ac:spMkLst>
            <pc:docMk/>
            <pc:sldMk cId="3211395316" sldId="261"/>
            <ac:spMk id="38" creationId="{26B59311-4332-10B1-FBE2-2427EA02A11B}"/>
          </ac:spMkLst>
        </pc:spChg>
        <pc:spChg chg="mod">
          <ac:chgData name="Anna Sterner" userId="e34ade42-3f4d-4ffb-96dc-1c6e40b6902f" providerId="ADAL" clId="{25C81ED4-1E15-44AB-89E0-BAD8FBE4B961}" dt="2024-05-17T14:29:57.142" v="7"/>
          <ac:spMkLst>
            <pc:docMk/>
            <pc:sldMk cId="3211395316" sldId="261"/>
            <ac:spMk id="59" creationId="{036FE600-9117-7638-0BDF-99004132DED4}"/>
          </ac:spMkLst>
        </pc:spChg>
        <pc:spChg chg="mod">
          <ac:chgData name="Anna Sterner" userId="e34ade42-3f4d-4ffb-96dc-1c6e40b6902f" providerId="ADAL" clId="{25C81ED4-1E15-44AB-89E0-BAD8FBE4B961}" dt="2024-05-17T14:29:57.142" v="7"/>
          <ac:spMkLst>
            <pc:docMk/>
            <pc:sldMk cId="3211395316" sldId="261"/>
            <ac:spMk id="62" creationId="{48A91988-3F7A-9584-A204-891500577089}"/>
          </ac:spMkLst>
        </pc:spChg>
        <pc:spChg chg="mod">
          <ac:chgData name="Anna Sterner" userId="e34ade42-3f4d-4ffb-96dc-1c6e40b6902f" providerId="ADAL" clId="{25C81ED4-1E15-44AB-89E0-BAD8FBE4B961}" dt="2024-05-17T14:29:57.142" v="7"/>
          <ac:spMkLst>
            <pc:docMk/>
            <pc:sldMk cId="3211395316" sldId="261"/>
            <ac:spMk id="256" creationId="{39654B11-72A1-5606-D24D-7213C3CF7241}"/>
          </ac:spMkLst>
        </pc:spChg>
        <pc:spChg chg="mod">
          <ac:chgData name="Anna Sterner" userId="e34ade42-3f4d-4ffb-96dc-1c6e40b6902f" providerId="ADAL" clId="{25C81ED4-1E15-44AB-89E0-BAD8FBE4B961}" dt="2024-05-17T14:29:57.142" v="7"/>
          <ac:spMkLst>
            <pc:docMk/>
            <pc:sldMk cId="3211395316" sldId="261"/>
            <ac:spMk id="262" creationId="{3059DBEC-88A6-30BD-697C-2BA758EDCD85}"/>
          </ac:spMkLst>
        </pc:spChg>
        <pc:spChg chg="mod">
          <ac:chgData name="Anna Sterner" userId="e34ade42-3f4d-4ffb-96dc-1c6e40b6902f" providerId="ADAL" clId="{25C81ED4-1E15-44AB-89E0-BAD8FBE4B961}" dt="2024-05-17T14:29:57.142" v="7"/>
          <ac:spMkLst>
            <pc:docMk/>
            <pc:sldMk cId="3211395316" sldId="261"/>
            <ac:spMk id="263" creationId="{D973E8CF-4BA9-403D-9289-C2F2063A64F7}"/>
          </ac:spMkLst>
        </pc:spChg>
        <pc:spChg chg="mod">
          <ac:chgData name="Anna Sterner" userId="e34ade42-3f4d-4ffb-96dc-1c6e40b6902f" providerId="ADAL" clId="{25C81ED4-1E15-44AB-89E0-BAD8FBE4B961}" dt="2024-05-17T14:31:14.347" v="24" actId="1076"/>
          <ac:spMkLst>
            <pc:docMk/>
            <pc:sldMk cId="3211395316" sldId="261"/>
            <ac:spMk id="267" creationId="{00000000-0000-0000-0000-000000000000}"/>
          </ac:spMkLst>
        </pc:spChg>
        <pc:spChg chg="mod">
          <ac:chgData name="Anna Sterner" userId="e34ade42-3f4d-4ffb-96dc-1c6e40b6902f" providerId="ADAL" clId="{25C81ED4-1E15-44AB-89E0-BAD8FBE4B961}" dt="2024-05-17T14:30:29.538" v="14" actId="1076"/>
          <ac:spMkLst>
            <pc:docMk/>
            <pc:sldMk cId="3211395316" sldId="261"/>
            <ac:spMk id="269" creationId="{00000000-0000-0000-0000-000000000000}"/>
          </ac:spMkLst>
        </pc:spChg>
        <pc:spChg chg="mod">
          <ac:chgData name="Anna Sterner" userId="e34ade42-3f4d-4ffb-96dc-1c6e40b6902f" providerId="ADAL" clId="{25C81ED4-1E15-44AB-89E0-BAD8FBE4B961}" dt="2024-05-17T14:29:57.142" v="7"/>
          <ac:spMkLst>
            <pc:docMk/>
            <pc:sldMk cId="3211395316" sldId="261"/>
            <ac:spMk id="273" creationId="{34AFD4E8-AB35-9AB0-9D75-D9C4C23BAE96}"/>
          </ac:spMkLst>
        </pc:spChg>
        <pc:spChg chg="mod">
          <ac:chgData name="Anna Sterner" userId="e34ade42-3f4d-4ffb-96dc-1c6e40b6902f" providerId="ADAL" clId="{25C81ED4-1E15-44AB-89E0-BAD8FBE4B961}" dt="2024-05-17T14:29:57.142" v="7"/>
          <ac:spMkLst>
            <pc:docMk/>
            <pc:sldMk cId="3211395316" sldId="261"/>
            <ac:spMk id="277" creationId="{70786F1B-8CEF-826E-F227-4788A4F71FCC}"/>
          </ac:spMkLst>
        </pc:spChg>
        <pc:spChg chg="mod">
          <ac:chgData name="Anna Sterner" userId="e34ade42-3f4d-4ffb-96dc-1c6e40b6902f" providerId="ADAL" clId="{25C81ED4-1E15-44AB-89E0-BAD8FBE4B961}" dt="2024-05-17T14:29:57.142" v="7"/>
          <ac:spMkLst>
            <pc:docMk/>
            <pc:sldMk cId="3211395316" sldId="261"/>
            <ac:spMk id="279" creationId="{C6F9103B-9063-F095-9303-E52CE78C5B45}"/>
          </ac:spMkLst>
        </pc:spChg>
        <pc:spChg chg="mod">
          <ac:chgData name="Anna Sterner" userId="e34ade42-3f4d-4ffb-96dc-1c6e40b6902f" providerId="ADAL" clId="{25C81ED4-1E15-44AB-89E0-BAD8FBE4B961}" dt="2024-05-17T14:29:57.142" v="7"/>
          <ac:spMkLst>
            <pc:docMk/>
            <pc:sldMk cId="3211395316" sldId="261"/>
            <ac:spMk id="282" creationId="{21A9ED7E-1F7C-E7A9-790F-4D349D8FCB32}"/>
          </ac:spMkLst>
        </pc:spChg>
        <pc:spChg chg="mod">
          <ac:chgData name="Anna Sterner" userId="e34ade42-3f4d-4ffb-96dc-1c6e40b6902f" providerId="ADAL" clId="{25C81ED4-1E15-44AB-89E0-BAD8FBE4B961}" dt="2024-05-17T14:29:57.142" v="7"/>
          <ac:spMkLst>
            <pc:docMk/>
            <pc:sldMk cId="3211395316" sldId="261"/>
            <ac:spMk id="285" creationId="{95D05A77-3716-08C2-FCAF-5D5BBAFE4DE3}"/>
          </ac:spMkLst>
        </pc:spChg>
        <pc:spChg chg="mod">
          <ac:chgData name="Anna Sterner" userId="e34ade42-3f4d-4ffb-96dc-1c6e40b6902f" providerId="ADAL" clId="{25C81ED4-1E15-44AB-89E0-BAD8FBE4B961}" dt="2024-05-17T14:29:57.142" v="7"/>
          <ac:spMkLst>
            <pc:docMk/>
            <pc:sldMk cId="3211395316" sldId="261"/>
            <ac:spMk id="286" creationId="{DA75CBC7-26B0-26D9-5145-634CF31CBCF7}"/>
          </ac:spMkLst>
        </pc:spChg>
        <pc:spChg chg="mod">
          <ac:chgData name="Anna Sterner" userId="e34ade42-3f4d-4ffb-96dc-1c6e40b6902f" providerId="ADAL" clId="{25C81ED4-1E15-44AB-89E0-BAD8FBE4B961}" dt="2024-05-17T14:29:57.142" v="7"/>
          <ac:spMkLst>
            <pc:docMk/>
            <pc:sldMk cId="3211395316" sldId="261"/>
            <ac:spMk id="301" creationId="{0DB25ADC-277B-A6DA-3556-1A6761D730E5}"/>
          </ac:spMkLst>
        </pc:spChg>
        <pc:spChg chg="mod">
          <ac:chgData name="Anna Sterner" userId="e34ade42-3f4d-4ffb-96dc-1c6e40b6902f" providerId="ADAL" clId="{25C81ED4-1E15-44AB-89E0-BAD8FBE4B961}" dt="2024-05-17T14:29:57.142" v="7"/>
          <ac:spMkLst>
            <pc:docMk/>
            <pc:sldMk cId="3211395316" sldId="261"/>
            <ac:spMk id="302" creationId="{2F1A0691-833B-742A-C2B3-E84C9F64B266}"/>
          </ac:spMkLst>
        </pc:spChg>
        <pc:spChg chg="mod">
          <ac:chgData name="Anna Sterner" userId="e34ade42-3f4d-4ffb-96dc-1c6e40b6902f" providerId="ADAL" clId="{25C81ED4-1E15-44AB-89E0-BAD8FBE4B961}" dt="2024-05-17T14:29:57.142" v="7"/>
          <ac:spMkLst>
            <pc:docMk/>
            <pc:sldMk cId="3211395316" sldId="261"/>
            <ac:spMk id="307" creationId="{0113BE34-816E-6057-7FA5-B8DE7202DA76}"/>
          </ac:spMkLst>
        </pc:spChg>
        <pc:spChg chg="mod">
          <ac:chgData name="Anna Sterner" userId="e34ade42-3f4d-4ffb-96dc-1c6e40b6902f" providerId="ADAL" clId="{25C81ED4-1E15-44AB-89E0-BAD8FBE4B961}" dt="2024-05-17T14:29:57.142" v="7"/>
          <ac:spMkLst>
            <pc:docMk/>
            <pc:sldMk cId="3211395316" sldId="261"/>
            <ac:spMk id="310" creationId="{01499823-88B4-D880-B390-4F6B107C06B2}"/>
          </ac:spMkLst>
        </pc:spChg>
        <pc:spChg chg="mod">
          <ac:chgData name="Anna Sterner" userId="e34ade42-3f4d-4ffb-96dc-1c6e40b6902f" providerId="ADAL" clId="{25C81ED4-1E15-44AB-89E0-BAD8FBE4B961}" dt="2024-05-17T14:29:57.142" v="7"/>
          <ac:spMkLst>
            <pc:docMk/>
            <pc:sldMk cId="3211395316" sldId="261"/>
            <ac:spMk id="311" creationId="{A7BF0620-ECEA-F48E-364C-FE28169C74FA}"/>
          </ac:spMkLst>
        </pc:spChg>
        <pc:spChg chg="mod">
          <ac:chgData name="Anna Sterner" userId="e34ade42-3f4d-4ffb-96dc-1c6e40b6902f" providerId="ADAL" clId="{25C81ED4-1E15-44AB-89E0-BAD8FBE4B961}" dt="2024-05-17T14:29:57.142" v="7"/>
          <ac:spMkLst>
            <pc:docMk/>
            <pc:sldMk cId="3211395316" sldId="261"/>
            <ac:spMk id="320" creationId="{9898027B-B2E4-4271-0AFA-143F12B46B73}"/>
          </ac:spMkLst>
        </pc:spChg>
        <pc:spChg chg="mod">
          <ac:chgData name="Anna Sterner" userId="e34ade42-3f4d-4ffb-96dc-1c6e40b6902f" providerId="ADAL" clId="{25C81ED4-1E15-44AB-89E0-BAD8FBE4B961}" dt="2024-05-17T14:29:57.142" v="7"/>
          <ac:spMkLst>
            <pc:docMk/>
            <pc:sldMk cId="3211395316" sldId="261"/>
            <ac:spMk id="321" creationId="{FD9E2FAA-48A7-F286-5445-B6DDD1B8C05D}"/>
          </ac:spMkLst>
        </pc:spChg>
        <pc:spChg chg="mod">
          <ac:chgData name="Anna Sterner" userId="e34ade42-3f4d-4ffb-96dc-1c6e40b6902f" providerId="ADAL" clId="{25C81ED4-1E15-44AB-89E0-BAD8FBE4B961}" dt="2024-05-17T14:29:57.142" v="7"/>
          <ac:spMkLst>
            <pc:docMk/>
            <pc:sldMk cId="3211395316" sldId="261"/>
            <ac:spMk id="323" creationId="{D1A09531-01D7-F117-0AC6-747FEE234A1B}"/>
          </ac:spMkLst>
        </pc:spChg>
        <pc:spChg chg="mod">
          <ac:chgData name="Anna Sterner" userId="e34ade42-3f4d-4ffb-96dc-1c6e40b6902f" providerId="ADAL" clId="{25C81ED4-1E15-44AB-89E0-BAD8FBE4B961}" dt="2024-05-17T14:29:57.142" v="7"/>
          <ac:spMkLst>
            <pc:docMk/>
            <pc:sldMk cId="3211395316" sldId="261"/>
            <ac:spMk id="334" creationId="{79F46CA1-8E32-6D1B-FF2E-44B95EA5608B}"/>
          </ac:spMkLst>
        </pc:spChg>
        <pc:spChg chg="mod">
          <ac:chgData name="Anna Sterner" userId="e34ade42-3f4d-4ffb-96dc-1c6e40b6902f" providerId="ADAL" clId="{25C81ED4-1E15-44AB-89E0-BAD8FBE4B961}" dt="2024-05-17T14:29:57.142" v="7"/>
          <ac:spMkLst>
            <pc:docMk/>
            <pc:sldMk cId="3211395316" sldId="261"/>
            <ac:spMk id="347" creationId="{BC431694-30F1-AA60-9B02-C02CE06B3FB2}"/>
          </ac:spMkLst>
        </pc:spChg>
        <pc:spChg chg="mod">
          <ac:chgData name="Anna Sterner" userId="e34ade42-3f4d-4ffb-96dc-1c6e40b6902f" providerId="ADAL" clId="{25C81ED4-1E15-44AB-89E0-BAD8FBE4B961}" dt="2024-05-17T14:29:57.142" v="7"/>
          <ac:spMkLst>
            <pc:docMk/>
            <pc:sldMk cId="3211395316" sldId="261"/>
            <ac:spMk id="371" creationId="{5099F4FE-DDC5-0360-9636-CE5BC525A969}"/>
          </ac:spMkLst>
        </pc:spChg>
        <pc:spChg chg="mod">
          <ac:chgData name="Anna Sterner" userId="e34ade42-3f4d-4ffb-96dc-1c6e40b6902f" providerId="ADAL" clId="{25C81ED4-1E15-44AB-89E0-BAD8FBE4B961}" dt="2024-05-17T14:29:57.142" v="7"/>
          <ac:spMkLst>
            <pc:docMk/>
            <pc:sldMk cId="3211395316" sldId="261"/>
            <ac:spMk id="374" creationId="{21FDD3D2-9021-52DF-A899-A25DAB0AB3ED}"/>
          </ac:spMkLst>
        </pc:spChg>
        <pc:spChg chg="mod">
          <ac:chgData name="Anna Sterner" userId="e34ade42-3f4d-4ffb-96dc-1c6e40b6902f" providerId="ADAL" clId="{25C81ED4-1E15-44AB-89E0-BAD8FBE4B961}" dt="2024-05-17T14:29:57.142" v="7"/>
          <ac:spMkLst>
            <pc:docMk/>
            <pc:sldMk cId="3211395316" sldId="261"/>
            <ac:spMk id="377" creationId="{6F16516C-DEB1-4578-1A3F-D86CA3613E0C}"/>
          </ac:spMkLst>
        </pc:spChg>
        <pc:spChg chg="mod">
          <ac:chgData name="Anna Sterner" userId="e34ade42-3f4d-4ffb-96dc-1c6e40b6902f" providerId="ADAL" clId="{25C81ED4-1E15-44AB-89E0-BAD8FBE4B961}" dt="2024-05-17T14:29:57.142" v="7"/>
          <ac:spMkLst>
            <pc:docMk/>
            <pc:sldMk cId="3211395316" sldId="261"/>
            <ac:spMk id="378" creationId="{39A20AC0-1680-FB17-CDDF-BCFD5B2C9454}"/>
          </ac:spMkLst>
        </pc:spChg>
        <pc:spChg chg="mod">
          <ac:chgData name="Anna Sterner" userId="e34ade42-3f4d-4ffb-96dc-1c6e40b6902f" providerId="ADAL" clId="{25C81ED4-1E15-44AB-89E0-BAD8FBE4B961}" dt="2024-05-17T14:29:57.142" v="7"/>
          <ac:spMkLst>
            <pc:docMk/>
            <pc:sldMk cId="3211395316" sldId="261"/>
            <ac:spMk id="379" creationId="{D4591B4D-C83B-BF44-FC63-E39F84F3BE47}"/>
          </ac:spMkLst>
        </pc:spChg>
        <pc:spChg chg="mod">
          <ac:chgData name="Anna Sterner" userId="e34ade42-3f4d-4ffb-96dc-1c6e40b6902f" providerId="ADAL" clId="{25C81ED4-1E15-44AB-89E0-BAD8FBE4B961}" dt="2024-05-17T14:29:57.142" v="7"/>
          <ac:spMkLst>
            <pc:docMk/>
            <pc:sldMk cId="3211395316" sldId="261"/>
            <ac:spMk id="380" creationId="{D33F6036-0B68-42D0-BDD8-7EAEA2626059}"/>
          </ac:spMkLst>
        </pc:spChg>
        <pc:spChg chg="mod">
          <ac:chgData name="Anna Sterner" userId="e34ade42-3f4d-4ffb-96dc-1c6e40b6902f" providerId="ADAL" clId="{25C81ED4-1E15-44AB-89E0-BAD8FBE4B961}" dt="2024-05-17T14:29:57.142" v="7"/>
          <ac:spMkLst>
            <pc:docMk/>
            <pc:sldMk cId="3211395316" sldId="261"/>
            <ac:spMk id="384" creationId="{0F4B1C52-1FA7-815E-7051-CA10A6A67682}"/>
          </ac:spMkLst>
        </pc:spChg>
        <pc:spChg chg="mod">
          <ac:chgData name="Anna Sterner" userId="e34ade42-3f4d-4ffb-96dc-1c6e40b6902f" providerId="ADAL" clId="{25C81ED4-1E15-44AB-89E0-BAD8FBE4B961}" dt="2024-05-17T14:29:57.142" v="7"/>
          <ac:spMkLst>
            <pc:docMk/>
            <pc:sldMk cId="3211395316" sldId="261"/>
            <ac:spMk id="386" creationId="{7064BB85-7100-2DA1-716C-617E59A3A213}"/>
          </ac:spMkLst>
        </pc:spChg>
        <pc:spChg chg="mod">
          <ac:chgData name="Anna Sterner" userId="e34ade42-3f4d-4ffb-96dc-1c6e40b6902f" providerId="ADAL" clId="{25C81ED4-1E15-44AB-89E0-BAD8FBE4B961}" dt="2024-05-17T14:29:57.142" v="7"/>
          <ac:spMkLst>
            <pc:docMk/>
            <pc:sldMk cId="3211395316" sldId="261"/>
            <ac:spMk id="387" creationId="{3D15F1F0-A1C7-6221-D29E-5E9F9AD11673}"/>
          </ac:spMkLst>
        </pc:spChg>
        <pc:spChg chg="mod">
          <ac:chgData name="Anna Sterner" userId="e34ade42-3f4d-4ffb-96dc-1c6e40b6902f" providerId="ADAL" clId="{25C81ED4-1E15-44AB-89E0-BAD8FBE4B961}" dt="2024-05-17T14:29:57.142" v="7"/>
          <ac:spMkLst>
            <pc:docMk/>
            <pc:sldMk cId="3211395316" sldId="261"/>
            <ac:spMk id="389" creationId="{7E8111DB-4E01-9B63-472A-09D4AE66D509}"/>
          </ac:spMkLst>
        </pc:spChg>
        <pc:spChg chg="mod">
          <ac:chgData name="Anna Sterner" userId="e34ade42-3f4d-4ffb-96dc-1c6e40b6902f" providerId="ADAL" clId="{25C81ED4-1E15-44AB-89E0-BAD8FBE4B961}" dt="2024-05-17T14:29:57.142" v="7"/>
          <ac:spMkLst>
            <pc:docMk/>
            <pc:sldMk cId="3211395316" sldId="261"/>
            <ac:spMk id="390" creationId="{F7EEE644-427F-5671-CE0F-393A254068B0}"/>
          </ac:spMkLst>
        </pc:spChg>
        <pc:spChg chg="mod">
          <ac:chgData name="Anna Sterner" userId="e34ade42-3f4d-4ffb-96dc-1c6e40b6902f" providerId="ADAL" clId="{25C81ED4-1E15-44AB-89E0-BAD8FBE4B961}" dt="2024-05-17T14:29:57.142" v="7"/>
          <ac:spMkLst>
            <pc:docMk/>
            <pc:sldMk cId="3211395316" sldId="261"/>
            <ac:spMk id="391" creationId="{A8D3BD65-AE00-D260-33F9-4B26D1643F59}"/>
          </ac:spMkLst>
        </pc:spChg>
        <pc:spChg chg="mod">
          <ac:chgData name="Anna Sterner" userId="e34ade42-3f4d-4ffb-96dc-1c6e40b6902f" providerId="ADAL" clId="{25C81ED4-1E15-44AB-89E0-BAD8FBE4B961}" dt="2024-05-17T14:29:57.142" v="7"/>
          <ac:spMkLst>
            <pc:docMk/>
            <pc:sldMk cId="3211395316" sldId="261"/>
            <ac:spMk id="392" creationId="{F0F19D2C-F4B6-5623-8C6F-DB652318A10B}"/>
          </ac:spMkLst>
        </pc:spChg>
        <pc:spChg chg="mod">
          <ac:chgData name="Anna Sterner" userId="e34ade42-3f4d-4ffb-96dc-1c6e40b6902f" providerId="ADAL" clId="{25C81ED4-1E15-44AB-89E0-BAD8FBE4B961}" dt="2024-05-17T14:29:57.142" v="7"/>
          <ac:spMkLst>
            <pc:docMk/>
            <pc:sldMk cId="3211395316" sldId="261"/>
            <ac:spMk id="395" creationId="{1968D8E6-EF03-6FCD-77A5-716E3418258D}"/>
          </ac:spMkLst>
        </pc:spChg>
        <pc:spChg chg="mod">
          <ac:chgData name="Anna Sterner" userId="e34ade42-3f4d-4ffb-96dc-1c6e40b6902f" providerId="ADAL" clId="{25C81ED4-1E15-44AB-89E0-BAD8FBE4B961}" dt="2024-05-17T14:29:57.142" v="7"/>
          <ac:spMkLst>
            <pc:docMk/>
            <pc:sldMk cId="3211395316" sldId="261"/>
            <ac:spMk id="398" creationId="{1B868C71-94DC-2599-1073-DFB9222A8A7C}"/>
          </ac:spMkLst>
        </pc:spChg>
        <pc:spChg chg="mod">
          <ac:chgData name="Anna Sterner" userId="e34ade42-3f4d-4ffb-96dc-1c6e40b6902f" providerId="ADAL" clId="{25C81ED4-1E15-44AB-89E0-BAD8FBE4B961}" dt="2024-05-17T14:29:57.142" v="7"/>
          <ac:spMkLst>
            <pc:docMk/>
            <pc:sldMk cId="3211395316" sldId="261"/>
            <ac:spMk id="399" creationId="{1754198F-A68E-5CF3-5912-B42437461333}"/>
          </ac:spMkLst>
        </pc:spChg>
        <pc:spChg chg="mod">
          <ac:chgData name="Anna Sterner" userId="e34ade42-3f4d-4ffb-96dc-1c6e40b6902f" providerId="ADAL" clId="{25C81ED4-1E15-44AB-89E0-BAD8FBE4B961}" dt="2024-05-17T14:29:57.142" v="7"/>
          <ac:spMkLst>
            <pc:docMk/>
            <pc:sldMk cId="3211395316" sldId="261"/>
            <ac:spMk id="400" creationId="{CE5BF705-0E93-8EAA-7896-37C80826A652}"/>
          </ac:spMkLst>
        </pc:spChg>
        <pc:spChg chg="mod">
          <ac:chgData name="Anna Sterner" userId="e34ade42-3f4d-4ffb-96dc-1c6e40b6902f" providerId="ADAL" clId="{25C81ED4-1E15-44AB-89E0-BAD8FBE4B961}" dt="2024-05-17T14:29:57.142" v="7"/>
          <ac:spMkLst>
            <pc:docMk/>
            <pc:sldMk cId="3211395316" sldId="261"/>
            <ac:spMk id="426" creationId="{C8155F42-75F8-4B8C-EE39-5DFE3587E666}"/>
          </ac:spMkLst>
        </pc:spChg>
        <pc:spChg chg="mod">
          <ac:chgData name="Anna Sterner" userId="e34ade42-3f4d-4ffb-96dc-1c6e40b6902f" providerId="ADAL" clId="{25C81ED4-1E15-44AB-89E0-BAD8FBE4B961}" dt="2024-05-17T14:29:57.142" v="7"/>
          <ac:spMkLst>
            <pc:docMk/>
            <pc:sldMk cId="3211395316" sldId="261"/>
            <ac:spMk id="427" creationId="{B49C0F22-203D-CDC5-805B-59779B938616}"/>
          </ac:spMkLst>
        </pc:spChg>
        <pc:spChg chg="mod">
          <ac:chgData name="Anna Sterner" userId="e34ade42-3f4d-4ffb-96dc-1c6e40b6902f" providerId="ADAL" clId="{25C81ED4-1E15-44AB-89E0-BAD8FBE4B961}" dt="2024-05-17T14:29:57.142" v="7"/>
          <ac:spMkLst>
            <pc:docMk/>
            <pc:sldMk cId="3211395316" sldId="261"/>
            <ac:spMk id="440" creationId="{04209C93-BD30-6EFA-3A44-A3E80BFA2837}"/>
          </ac:spMkLst>
        </pc:spChg>
        <pc:spChg chg="mod">
          <ac:chgData name="Anna Sterner" userId="e34ade42-3f4d-4ffb-96dc-1c6e40b6902f" providerId="ADAL" clId="{25C81ED4-1E15-44AB-89E0-BAD8FBE4B961}" dt="2024-05-17T14:29:57.142" v="7"/>
          <ac:spMkLst>
            <pc:docMk/>
            <pc:sldMk cId="3211395316" sldId="261"/>
            <ac:spMk id="444" creationId="{3C757C01-37B5-F95D-0900-12AEAF4B33C7}"/>
          </ac:spMkLst>
        </pc:spChg>
        <pc:spChg chg="mod">
          <ac:chgData name="Anna Sterner" userId="e34ade42-3f4d-4ffb-96dc-1c6e40b6902f" providerId="ADAL" clId="{25C81ED4-1E15-44AB-89E0-BAD8FBE4B961}" dt="2024-05-17T14:29:57.142" v="7"/>
          <ac:spMkLst>
            <pc:docMk/>
            <pc:sldMk cId="3211395316" sldId="261"/>
            <ac:spMk id="451" creationId="{721B3B8C-2924-A715-BEEE-4894892027B9}"/>
          </ac:spMkLst>
        </pc:spChg>
        <pc:spChg chg="mod">
          <ac:chgData name="Anna Sterner" userId="e34ade42-3f4d-4ffb-96dc-1c6e40b6902f" providerId="ADAL" clId="{25C81ED4-1E15-44AB-89E0-BAD8FBE4B961}" dt="2024-05-17T14:29:57.142" v="7"/>
          <ac:spMkLst>
            <pc:docMk/>
            <pc:sldMk cId="3211395316" sldId="261"/>
            <ac:spMk id="459" creationId="{6C5362F2-5FC4-B88B-3B3F-B0D63D733AF7}"/>
          </ac:spMkLst>
        </pc:spChg>
        <pc:spChg chg="mod">
          <ac:chgData name="Anna Sterner" userId="e34ade42-3f4d-4ffb-96dc-1c6e40b6902f" providerId="ADAL" clId="{25C81ED4-1E15-44AB-89E0-BAD8FBE4B961}" dt="2024-05-17T14:29:57.142" v="7"/>
          <ac:spMkLst>
            <pc:docMk/>
            <pc:sldMk cId="3211395316" sldId="261"/>
            <ac:spMk id="464" creationId="{289623E7-AF37-D69B-B9DF-1E9C6414B27C}"/>
          </ac:spMkLst>
        </pc:spChg>
        <pc:spChg chg="mod">
          <ac:chgData name="Anna Sterner" userId="e34ade42-3f4d-4ffb-96dc-1c6e40b6902f" providerId="ADAL" clId="{25C81ED4-1E15-44AB-89E0-BAD8FBE4B961}" dt="2024-05-17T14:29:57.142" v="7"/>
          <ac:spMkLst>
            <pc:docMk/>
            <pc:sldMk cId="3211395316" sldId="261"/>
            <ac:spMk id="468" creationId="{1389690E-7419-E18E-77C4-E7276019A4CB}"/>
          </ac:spMkLst>
        </pc:spChg>
        <pc:spChg chg="mod">
          <ac:chgData name="Anna Sterner" userId="e34ade42-3f4d-4ffb-96dc-1c6e40b6902f" providerId="ADAL" clId="{25C81ED4-1E15-44AB-89E0-BAD8FBE4B961}" dt="2024-05-17T14:29:57.142" v="7"/>
          <ac:spMkLst>
            <pc:docMk/>
            <pc:sldMk cId="3211395316" sldId="261"/>
            <ac:spMk id="487" creationId="{50F7D742-0BE6-724B-892D-AE9033781AFC}"/>
          </ac:spMkLst>
        </pc:spChg>
        <pc:spChg chg="mod">
          <ac:chgData name="Anna Sterner" userId="e34ade42-3f4d-4ffb-96dc-1c6e40b6902f" providerId="ADAL" clId="{25C81ED4-1E15-44AB-89E0-BAD8FBE4B961}" dt="2024-05-17T14:29:57.142" v="7"/>
          <ac:spMkLst>
            <pc:docMk/>
            <pc:sldMk cId="3211395316" sldId="261"/>
            <ac:spMk id="488" creationId="{A3F11816-FC7C-EC28-18F2-8031A4CD5158}"/>
          </ac:spMkLst>
        </pc:spChg>
        <pc:spChg chg="mod">
          <ac:chgData name="Anna Sterner" userId="e34ade42-3f4d-4ffb-96dc-1c6e40b6902f" providerId="ADAL" clId="{25C81ED4-1E15-44AB-89E0-BAD8FBE4B961}" dt="2024-05-17T14:29:57.142" v="7"/>
          <ac:spMkLst>
            <pc:docMk/>
            <pc:sldMk cId="3211395316" sldId="261"/>
            <ac:spMk id="500" creationId="{DAE96AE7-758D-D2FA-0520-B046D2C97605}"/>
          </ac:spMkLst>
        </pc:spChg>
        <pc:spChg chg="mod">
          <ac:chgData name="Anna Sterner" userId="e34ade42-3f4d-4ffb-96dc-1c6e40b6902f" providerId="ADAL" clId="{25C81ED4-1E15-44AB-89E0-BAD8FBE4B961}" dt="2024-05-17T14:29:57.142" v="7"/>
          <ac:spMkLst>
            <pc:docMk/>
            <pc:sldMk cId="3211395316" sldId="261"/>
            <ac:spMk id="504" creationId="{73EAD5E3-0686-1247-4B65-6A92798CA164}"/>
          </ac:spMkLst>
        </pc:spChg>
        <pc:spChg chg="mod">
          <ac:chgData name="Anna Sterner" userId="e34ade42-3f4d-4ffb-96dc-1c6e40b6902f" providerId="ADAL" clId="{25C81ED4-1E15-44AB-89E0-BAD8FBE4B961}" dt="2024-05-17T14:29:57.142" v="7"/>
          <ac:spMkLst>
            <pc:docMk/>
            <pc:sldMk cId="3211395316" sldId="261"/>
            <ac:spMk id="525" creationId="{FFFDE259-57E9-CD8A-CA34-4D5D53D86D31}"/>
          </ac:spMkLst>
        </pc:spChg>
        <pc:spChg chg="mod">
          <ac:chgData name="Anna Sterner" userId="e34ade42-3f4d-4ffb-96dc-1c6e40b6902f" providerId="ADAL" clId="{25C81ED4-1E15-44AB-89E0-BAD8FBE4B961}" dt="2024-05-17T14:29:57.142" v="7"/>
          <ac:spMkLst>
            <pc:docMk/>
            <pc:sldMk cId="3211395316" sldId="261"/>
            <ac:spMk id="528" creationId="{01C73A4D-8777-405F-155C-4C6723A68793}"/>
          </ac:spMkLst>
        </pc:spChg>
        <pc:spChg chg="mod">
          <ac:chgData name="Anna Sterner" userId="e34ade42-3f4d-4ffb-96dc-1c6e40b6902f" providerId="ADAL" clId="{25C81ED4-1E15-44AB-89E0-BAD8FBE4B961}" dt="2024-05-17T14:29:57.142" v="7"/>
          <ac:spMkLst>
            <pc:docMk/>
            <pc:sldMk cId="3211395316" sldId="261"/>
            <ac:spMk id="531" creationId="{5218CA02-8A56-1988-CF4F-A4F7F459F81A}"/>
          </ac:spMkLst>
        </pc:spChg>
        <pc:spChg chg="mod">
          <ac:chgData name="Anna Sterner" userId="e34ade42-3f4d-4ffb-96dc-1c6e40b6902f" providerId="ADAL" clId="{25C81ED4-1E15-44AB-89E0-BAD8FBE4B961}" dt="2024-05-17T14:29:57.142" v="7"/>
          <ac:spMkLst>
            <pc:docMk/>
            <pc:sldMk cId="3211395316" sldId="261"/>
            <ac:spMk id="536" creationId="{E75177B4-1D71-835A-4008-AE412D45C031}"/>
          </ac:spMkLst>
        </pc:spChg>
        <pc:spChg chg="mod">
          <ac:chgData name="Anna Sterner" userId="e34ade42-3f4d-4ffb-96dc-1c6e40b6902f" providerId="ADAL" clId="{25C81ED4-1E15-44AB-89E0-BAD8FBE4B961}" dt="2024-05-17T14:29:57.142" v="7"/>
          <ac:spMkLst>
            <pc:docMk/>
            <pc:sldMk cId="3211395316" sldId="261"/>
            <ac:spMk id="543" creationId="{E31B4B00-8448-832B-89A1-DCEBACE2A1B0}"/>
          </ac:spMkLst>
        </pc:spChg>
        <pc:spChg chg="mod">
          <ac:chgData name="Anna Sterner" userId="e34ade42-3f4d-4ffb-96dc-1c6e40b6902f" providerId="ADAL" clId="{25C81ED4-1E15-44AB-89E0-BAD8FBE4B961}" dt="2024-05-17T14:29:57.142" v="7"/>
          <ac:spMkLst>
            <pc:docMk/>
            <pc:sldMk cId="3211395316" sldId="261"/>
            <ac:spMk id="545" creationId="{DE5450F0-C679-665F-32D6-9D8EA06A75E5}"/>
          </ac:spMkLst>
        </pc:spChg>
        <pc:spChg chg="mod">
          <ac:chgData name="Anna Sterner" userId="e34ade42-3f4d-4ffb-96dc-1c6e40b6902f" providerId="ADAL" clId="{25C81ED4-1E15-44AB-89E0-BAD8FBE4B961}" dt="2024-05-17T14:29:57.142" v="7"/>
          <ac:spMkLst>
            <pc:docMk/>
            <pc:sldMk cId="3211395316" sldId="261"/>
            <ac:spMk id="556" creationId="{72E49F6F-D360-CF5A-4EB7-ECB94FB17496}"/>
          </ac:spMkLst>
        </pc:spChg>
        <pc:spChg chg="mod">
          <ac:chgData name="Anna Sterner" userId="e34ade42-3f4d-4ffb-96dc-1c6e40b6902f" providerId="ADAL" clId="{25C81ED4-1E15-44AB-89E0-BAD8FBE4B961}" dt="2024-05-17T14:29:57.142" v="7"/>
          <ac:spMkLst>
            <pc:docMk/>
            <pc:sldMk cId="3211395316" sldId="261"/>
            <ac:spMk id="561" creationId="{552BEE23-0415-B030-32EB-ABF9D08AED7F}"/>
          </ac:spMkLst>
        </pc:spChg>
        <pc:spChg chg="mod">
          <ac:chgData name="Anna Sterner" userId="e34ade42-3f4d-4ffb-96dc-1c6e40b6902f" providerId="ADAL" clId="{25C81ED4-1E15-44AB-89E0-BAD8FBE4B961}" dt="2024-05-17T14:29:57.142" v="7"/>
          <ac:spMkLst>
            <pc:docMk/>
            <pc:sldMk cId="3211395316" sldId="261"/>
            <ac:spMk id="604" creationId="{446BB59E-6FCA-7BD5-88DE-7224274684B5}"/>
          </ac:spMkLst>
        </pc:spChg>
        <pc:spChg chg="mod">
          <ac:chgData name="Anna Sterner" userId="e34ade42-3f4d-4ffb-96dc-1c6e40b6902f" providerId="ADAL" clId="{25C81ED4-1E15-44AB-89E0-BAD8FBE4B961}" dt="2024-05-17T14:29:57.142" v="7"/>
          <ac:spMkLst>
            <pc:docMk/>
            <pc:sldMk cId="3211395316" sldId="261"/>
            <ac:spMk id="608" creationId="{D0594D1E-A61D-B5A0-8B8C-165594371E2F}"/>
          </ac:spMkLst>
        </pc:spChg>
        <pc:spChg chg="mod">
          <ac:chgData name="Anna Sterner" userId="e34ade42-3f4d-4ffb-96dc-1c6e40b6902f" providerId="ADAL" clId="{25C81ED4-1E15-44AB-89E0-BAD8FBE4B961}" dt="2024-05-17T14:29:57.142" v="7"/>
          <ac:spMkLst>
            <pc:docMk/>
            <pc:sldMk cId="3211395316" sldId="261"/>
            <ac:spMk id="609" creationId="{860822A9-5FA7-363C-0C3F-AC475B67F92D}"/>
          </ac:spMkLst>
        </pc:spChg>
        <pc:spChg chg="mod">
          <ac:chgData name="Anna Sterner" userId="e34ade42-3f4d-4ffb-96dc-1c6e40b6902f" providerId="ADAL" clId="{25C81ED4-1E15-44AB-89E0-BAD8FBE4B961}" dt="2024-05-17T14:29:57.142" v="7"/>
          <ac:spMkLst>
            <pc:docMk/>
            <pc:sldMk cId="3211395316" sldId="261"/>
            <ac:spMk id="614" creationId="{4C37EC2E-BDFE-EB05-CF11-17D6A5CD6FDF}"/>
          </ac:spMkLst>
        </pc:spChg>
        <pc:spChg chg="mod">
          <ac:chgData name="Anna Sterner" userId="e34ade42-3f4d-4ffb-96dc-1c6e40b6902f" providerId="ADAL" clId="{25C81ED4-1E15-44AB-89E0-BAD8FBE4B961}" dt="2024-05-17T14:29:57.142" v="7"/>
          <ac:spMkLst>
            <pc:docMk/>
            <pc:sldMk cId="3211395316" sldId="261"/>
            <ac:spMk id="616" creationId="{36DB6FAE-4D9D-FE13-B0BF-A6684D540A99}"/>
          </ac:spMkLst>
        </pc:spChg>
        <pc:spChg chg="mod">
          <ac:chgData name="Anna Sterner" userId="e34ade42-3f4d-4ffb-96dc-1c6e40b6902f" providerId="ADAL" clId="{25C81ED4-1E15-44AB-89E0-BAD8FBE4B961}" dt="2024-05-17T14:29:57.142" v="7"/>
          <ac:spMkLst>
            <pc:docMk/>
            <pc:sldMk cId="3211395316" sldId="261"/>
            <ac:spMk id="620" creationId="{23535DC0-1EB3-8CB0-D483-617EBC12E18A}"/>
          </ac:spMkLst>
        </pc:spChg>
        <pc:spChg chg="mod">
          <ac:chgData name="Anna Sterner" userId="e34ade42-3f4d-4ffb-96dc-1c6e40b6902f" providerId="ADAL" clId="{25C81ED4-1E15-44AB-89E0-BAD8FBE4B961}" dt="2024-05-17T14:29:57.142" v="7"/>
          <ac:spMkLst>
            <pc:docMk/>
            <pc:sldMk cId="3211395316" sldId="261"/>
            <ac:spMk id="622" creationId="{11616A4B-1A22-AC50-7A16-0CC197BE2E3F}"/>
          </ac:spMkLst>
        </pc:spChg>
        <pc:spChg chg="mod">
          <ac:chgData name="Anna Sterner" userId="e34ade42-3f4d-4ffb-96dc-1c6e40b6902f" providerId="ADAL" clId="{25C81ED4-1E15-44AB-89E0-BAD8FBE4B961}" dt="2024-05-17T14:29:57.142" v="7"/>
          <ac:spMkLst>
            <pc:docMk/>
            <pc:sldMk cId="3211395316" sldId="261"/>
            <ac:spMk id="628" creationId="{1DC7C474-B11C-DF79-C09D-4B4E5A874876}"/>
          </ac:spMkLst>
        </pc:spChg>
        <pc:spChg chg="mod">
          <ac:chgData name="Anna Sterner" userId="e34ade42-3f4d-4ffb-96dc-1c6e40b6902f" providerId="ADAL" clId="{25C81ED4-1E15-44AB-89E0-BAD8FBE4B961}" dt="2024-05-17T14:29:57.142" v="7"/>
          <ac:spMkLst>
            <pc:docMk/>
            <pc:sldMk cId="3211395316" sldId="261"/>
            <ac:spMk id="629" creationId="{D6C8F25D-876B-6D6D-D68E-3916BD938BFA}"/>
          </ac:spMkLst>
        </pc:spChg>
        <pc:spChg chg="mod">
          <ac:chgData name="Anna Sterner" userId="e34ade42-3f4d-4ffb-96dc-1c6e40b6902f" providerId="ADAL" clId="{25C81ED4-1E15-44AB-89E0-BAD8FBE4B961}" dt="2024-05-17T14:29:57.142" v="7"/>
          <ac:spMkLst>
            <pc:docMk/>
            <pc:sldMk cId="3211395316" sldId="261"/>
            <ac:spMk id="640" creationId="{A75BB19D-8441-E8EE-6BFF-F4172A2DF9DD}"/>
          </ac:spMkLst>
        </pc:spChg>
        <pc:spChg chg="mod">
          <ac:chgData name="Anna Sterner" userId="e34ade42-3f4d-4ffb-96dc-1c6e40b6902f" providerId="ADAL" clId="{25C81ED4-1E15-44AB-89E0-BAD8FBE4B961}" dt="2024-05-17T14:29:57.142" v="7"/>
          <ac:spMkLst>
            <pc:docMk/>
            <pc:sldMk cId="3211395316" sldId="261"/>
            <ac:spMk id="643" creationId="{A0BE692A-EF16-B433-3DBB-85515562E66C}"/>
          </ac:spMkLst>
        </pc:spChg>
        <pc:spChg chg="mod">
          <ac:chgData name="Anna Sterner" userId="e34ade42-3f4d-4ffb-96dc-1c6e40b6902f" providerId="ADAL" clId="{25C81ED4-1E15-44AB-89E0-BAD8FBE4B961}" dt="2024-05-17T14:29:57.142" v="7"/>
          <ac:spMkLst>
            <pc:docMk/>
            <pc:sldMk cId="3211395316" sldId="261"/>
            <ac:spMk id="653" creationId="{E20A8625-F959-30AA-DE87-E64039C9525A}"/>
          </ac:spMkLst>
        </pc:spChg>
        <pc:spChg chg="mod">
          <ac:chgData name="Anna Sterner" userId="e34ade42-3f4d-4ffb-96dc-1c6e40b6902f" providerId="ADAL" clId="{25C81ED4-1E15-44AB-89E0-BAD8FBE4B961}" dt="2024-05-17T14:29:57.142" v="7"/>
          <ac:spMkLst>
            <pc:docMk/>
            <pc:sldMk cId="3211395316" sldId="261"/>
            <ac:spMk id="657" creationId="{D7E16751-AFF1-A9E7-DEE3-B2E983BF901A}"/>
          </ac:spMkLst>
        </pc:spChg>
        <pc:spChg chg="mod">
          <ac:chgData name="Anna Sterner" userId="e34ade42-3f4d-4ffb-96dc-1c6e40b6902f" providerId="ADAL" clId="{25C81ED4-1E15-44AB-89E0-BAD8FBE4B961}" dt="2024-05-17T14:29:57.142" v="7"/>
          <ac:spMkLst>
            <pc:docMk/>
            <pc:sldMk cId="3211395316" sldId="261"/>
            <ac:spMk id="664" creationId="{844F92C5-6FD1-9912-A2FA-618DF927C483}"/>
          </ac:spMkLst>
        </pc:spChg>
        <pc:spChg chg="mod">
          <ac:chgData name="Anna Sterner" userId="e34ade42-3f4d-4ffb-96dc-1c6e40b6902f" providerId="ADAL" clId="{25C81ED4-1E15-44AB-89E0-BAD8FBE4B961}" dt="2024-05-17T14:29:57.142" v="7"/>
          <ac:spMkLst>
            <pc:docMk/>
            <pc:sldMk cId="3211395316" sldId="261"/>
            <ac:spMk id="688" creationId="{51C58D24-DFB4-AFAB-4573-78195A259DFB}"/>
          </ac:spMkLst>
        </pc:spChg>
        <pc:spChg chg="mod">
          <ac:chgData name="Anna Sterner" userId="e34ade42-3f4d-4ffb-96dc-1c6e40b6902f" providerId="ADAL" clId="{25C81ED4-1E15-44AB-89E0-BAD8FBE4B961}" dt="2024-05-17T14:29:57.142" v="7"/>
          <ac:spMkLst>
            <pc:docMk/>
            <pc:sldMk cId="3211395316" sldId="261"/>
            <ac:spMk id="689" creationId="{6EE0BA57-C42B-AD0A-A1F5-E870D4850D66}"/>
          </ac:spMkLst>
        </pc:spChg>
        <pc:spChg chg="mod">
          <ac:chgData name="Anna Sterner" userId="e34ade42-3f4d-4ffb-96dc-1c6e40b6902f" providerId="ADAL" clId="{25C81ED4-1E15-44AB-89E0-BAD8FBE4B961}" dt="2024-05-17T14:29:57.142" v="7"/>
          <ac:spMkLst>
            <pc:docMk/>
            <pc:sldMk cId="3211395316" sldId="261"/>
            <ac:spMk id="690" creationId="{0E2B33A7-21CC-BE1A-F030-BD08F82686A5}"/>
          </ac:spMkLst>
        </pc:spChg>
        <pc:spChg chg="mod">
          <ac:chgData name="Anna Sterner" userId="e34ade42-3f4d-4ffb-96dc-1c6e40b6902f" providerId="ADAL" clId="{25C81ED4-1E15-44AB-89E0-BAD8FBE4B961}" dt="2024-05-17T14:29:57.142" v="7"/>
          <ac:spMkLst>
            <pc:docMk/>
            <pc:sldMk cId="3211395316" sldId="261"/>
            <ac:spMk id="699" creationId="{1924C11E-7C5F-6656-E207-D30B38E6A871}"/>
          </ac:spMkLst>
        </pc:spChg>
        <pc:spChg chg="mod">
          <ac:chgData name="Anna Sterner" userId="e34ade42-3f4d-4ffb-96dc-1c6e40b6902f" providerId="ADAL" clId="{25C81ED4-1E15-44AB-89E0-BAD8FBE4B961}" dt="2024-05-17T14:29:57.142" v="7"/>
          <ac:spMkLst>
            <pc:docMk/>
            <pc:sldMk cId="3211395316" sldId="261"/>
            <ac:spMk id="702" creationId="{B7EBD380-E1EA-CDB1-FF66-A2E200D91689}"/>
          </ac:spMkLst>
        </pc:spChg>
        <pc:spChg chg="mod">
          <ac:chgData name="Anna Sterner" userId="e34ade42-3f4d-4ffb-96dc-1c6e40b6902f" providerId="ADAL" clId="{25C81ED4-1E15-44AB-89E0-BAD8FBE4B961}" dt="2024-05-17T14:29:57.142" v="7"/>
          <ac:spMkLst>
            <pc:docMk/>
            <pc:sldMk cId="3211395316" sldId="261"/>
            <ac:spMk id="703" creationId="{1AF806DA-1421-132E-EAFB-6C443BFC5E12}"/>
          </ac:spMkLst>
        </pc:spChg>
        <pc:spChg chg="mod">
          <ac:chgData name="Anna Sterner" userId="e34ade42-3f4d-4ffb-96dc-1c6e40b6902f" providerId="ADAL" clId="{25C81ED4-1E15-44AB-89E0-BAD8FBE4B961}" dt="2024-05-17T14:29:57.142" v="7"/>
          <ac:spMkLst>
            <pc:docMk/>
            <pc:sldMk cId="3211395316" sldId="261"/>
            <ac:spMk id="704" creationId="{AC78A665-6CB1-BD57-2F9F-546323E106FF}"/>
          </ac:spMkLst>
        </pc:spChg>
        <pc:spChg chg="mod">
          <ac:chgData name="Anna Sterner" userId="e34ade42-3f4d-4ffb-96dc-1c6e40b6902f" providerId="ADAL" clId="{25C81ED4-1E15-44AB-89E0-BAD8FBE4B961}" dt="2024-05-17T14:29:57.142" v="7"/>
          <ac:spMkLst>
            <pc:docMk/>
            <pc:sldMk cId="3211395316" sldId="261"/>
            <ac:spMk id="705" creationId="{D76436F8-B1B3-FE11-4851-6187E557193E}"/>
          </ac:spMkLst>
        </pc:spChg>
        <pc:spChg chg="mod">
          <ac:chgData name="Anna Sterner" userId="e34ade42-3f4d-4ffb-96dc-1c6e40b6902f" providerId="ADAL" clId="{25C81ED4-1E15-44AB-89E0-BAD8FBE4B961}" dt="2024-05-17T14:29:57.142" v="7"/>
          <ac:spMkLst>
            <pc:docMk/>
            <pc:sldMk cId="3211395316" sldId="261"/>
            <ac:spMk id="706" creationId="{C41D5ED2-F240-31EE-458B-D20EE2AC1A7B}"/>
          </ac:spMkLst>
        </pc:spChg>
        <pc:spChg chg="mod">
          <ac:chgData name="Anna Sterner" userId="e34ade42-3f4d-4ffb-96dc-1c6e40b6902f" providerId="ADAL" clId="{25C81ED4-1E15-44AB-89E0-BAD8FBE4B961}" dt="2024-05-17T14:29:57.142" v="7"/>
          <ac:spMkLst>
            <pc:docMk/>
            <pc:sldMk cId="3211395316" sldId="261"/>
            <ac:spMk id="719" creationId="{C780CA97-077A-AAD4-3A0C-7EF50B6432F5}"/>
          </ac:spMkLst>
        </pc:spChg>
        <pc:spChg chg="mod">
          <ac:chgData name="Anna Sterner" userId="e34ade42-3f4d-4ffb-96dc-1c6e40b6902f" providerId="ADAL" clId="{25C81ED4-1E15-44AB-89E0-BAD8FBE4B961}" dt="2024-05-17T14:29:57.142" v="7"/>
          <ac:spMkLst>
            <pc:docMk/>
            <pc:sldMk cId="3211395316" sldId="261"/>
            <ac:spMk id="720" creationId="{8B2EBD59-847D-AF95-7C00-A5C7CB1D9BF0}"/>
          </ac:spMkLst>
        </pc:spChg>
        <pc:spChg chg="mod">
          <ac:chgData name="Anna Sterner" userId="e34ade42-3f4d-4ffb-96dc-1c6e40b6902f" providerId="ADAL" clId="{25C81ED4-1E15-44AB-89E0-BAD8FBE4B961}" dt="2024-05-17T14:29:57.142" v="7"/>
          <ac:spMkLst>
            <pc:docMk/>
            <pc:sldMk cId="3211395316" sldId="261"/>
            <ac:spMk id="721" creationId="{4CCD14C0-76D1-09E4-4445-BB6F517EF48D}"/>
          </ac:spMkLst>
        </pc:spChg>
        <pc:spChg chg="mod">
          <ac:chgData name="Anna Sterner" userId="e34ade42-3f4d-4ffb-96dc-1c6e40b6902f" providerId="ADAL" clId="{25C81ED4-1E15-44AB-89E0-BAD8FBE4B961}" dt="2024-05-17T14:29:57.142" v="7"/>
          <ac:spMkLst>
            <pc:docMk/>
            <pc:sldMk cId="3211395316" sldId="261"/>
            <ac:spMk id="723" creationId="{3BA6D32D-CA96-7076-4D19-A5B8014DF0F7}"/>
          </ac:spMkLst>
        </pc:spChg>
        <pc:spChg chg="mod">
          <ac:chgData name="Anna Sterner" userId="e34ade42-3f4d-4ffb-96dc-1c6e40b6902f" providerId="ADAL" clId="{25C81ED4-1E15-44AB-89E0-BAD8FBE4B961}" dt="2024-05-17T14:29:57.142" v="7"/>
          <ac:spMkLst>
            <pc:docMk/>
            <pc:sldMk cId="3211395316" sldId="261"/>
            <ac:spMk id="725" creationId="{22F40261-81C1-D652-DDF7-C73B3A8D37C7}"/>
          </ac:spMkLst>
        </pc:spChg>
        <pc:spChg chg="mod">
          <ac:chgData name="Anna Sterner" userId="e34ade42-3f4d-4ffb-96dc-1c6e40b6902f" providerId="ADAL" clId="{25C81ED4-1E15-44AB-89E0-BAD8FBE4B961}" dt="2024-05-17T14:29:57.142" v="7"/>
          <ac:spMkLst>
            <pc:docMk/>
            <pc:sldMk cId="3211395316" sldId="261"/>
            <ac:spMk id="726" creationId="{81E4D449-3950-5D28-8C12-58EFA11FD6D1}"/>
          </ac:spMkLst>
        </pc:spChg>
        <pc:spChg chg="mod">
          <ac:chgData name="Anna Sterner" userId="e34ade42-3f4d-4ffb-96dc-1c6e40b6902f" providerId="ADAL" clId="{25C81ED4-1E15-44AB-89E0-BAD8FBE4B961}" dt="2024-05-17T14:29:57.142" v="7"/>
          <ac:spMkLst>
            <pc:docMk/>
            <pc:sldMk cId="3211395316" sldId="261"/>
            <ac:spMk id="727" creationId="{01610CE6-B68C-68C1-6830-654E781D52E2}"/>
          </ac:spMkLst>
        </pc:spChg>
        <pc:spChg chg="mod">
          <ac:chgData name="Anna Sterner" userId="e34ade42-3f4d-4ffb-96dc-1c6e40b6902f" providerId="ADAL" clId="{25C81ED4-1E15-44AB-89E0-BAD8FBE4B961}" dt="2024-05-17T14:29:57.142" v="7"/>
          <ac:spMkLst>
            <pc:docMk/>
            <pc:sldMk cId="3211395316" sldId="261"/>
            <ac:spMk id="728" creationId="{3D43A668-A4B0-18B7-044C-B2F4F83AC10E}"/>
          </ac:spMkLst>
        </pc:spChg>
        <pc:spChg chg="mod">
          <ac:chgData name="Anna Sterner" userId="e34ade42-3f4d-4ffb-96dc-1c6e40b6902f" providerId="ADAL" clId="{25C81ED4-1E15-44AB-89E0-BAD8FBE4B961}" dt="2024-05-17T14:29:57.142" v="7"/>
          <ac:spMkLst>
            <pc:docMk/>
            <pc:sldMk cId="3211395316" sldId="261"/>
            <ac:spMk id="729" creationId="{15F2D3D8-7434-0B00-A2BC-DFAE8257457D}"/>
          </ac:spMkLst>
        </pc:spChg>
        <pc:spChg chg="mod">
          <ac:chgData name="Anna Sterner" userId="e34ade42-3f4d-4ffb-96dc-1c6e40b6902f" providerId="ADAL" clId="{25C81ED4-1E15-44AB-89E0-BAD8FBE4B961}" dt="2024-05-17T14:29:57.142" v="7"/>
          <ac:spMkLst>
            <pc:docMk/>
            <pc:sldMk cId="3211395316" sldId="261"/>
            <ac:spMk id="731" creationId="{8EF5B0F6-AF83-324A-74D9-D81D27E13D64}"/>
          </ac:spMkLst>
        </pc:spChg>
        <pc:spChg chg="mod">
          <ac:chgData name="Anna Sterner" userId="e34ade42-3f4d-4ffb-96dc-1c6e40b6902f" providerId="ADAL" clId="{25C81ED4-1E15-44AB-89E0-BAD8FBE4B961}" dt="2024-05-17T14:29:57.142" v="7"/>
          <ac:spMkLst>
            <pc:docMk/>
            <pc:sldMk cId="3211395316" sldId="261"/>
            <ac:spMk id="732" creationId="{94085347-EDB8-53CE-4310-936399EDE43C}"/>
          </ac:spMkLst>
        </pc:spChg>
        <pc:spChg chg="mod">
          <ac:chgData name="Anna Sterner" userId="e34ade42-3f4d-4ffb-96dc-1c6e40b6902f" providerId="ADAL" clId="{25C81ED4-1E15-44AB-89E0-BAD8FBE4B961}" dt="2024-05-17T14:29:57.142" v="7"/>
          <ac:spMkLst>
            <pc:docMk/>
            <pc:sldMk cId="3211395316" sldId="261"/>
            <ac:spMk id="733" creationId="{4ACDA073-E834-4B0A-99D8-E3D67B565253}"/>
          </ac:spMkLst>
        </pc:spChg>
        <pc:spChg chg="mod">
          <ac:chgData name="Anna Sterner" userId="e34ade42-3f4d-4ffb-96dc-1c6e40b6902f" providerId="ADAL" clId="{25C81ED4-1E15-44AB-89E0-BAD8FBE4B961}" dt="2024-05-17T14:29:57.142" v="7"/>
          <ac:spMkLst>
            <pc:docMk/>
            <pc:sldMk cId="3211395316" sldId="261"/>
            <ac:spMk id="734" creationId="{9C42582A-D9A1-5740-3DF7-C10D141EF173}"/>
          </ac:spMkLst>
        </pc:spChg>
        <pc:spChg chg="mod">
          <ac:chgData name="Anna Sterner" userId="e34ade42-3f4d-4ffb-96dc-1c6e40b6902f" providerId="ADAL" clId="{25C81ED4-1E15-44AB-89E0-BAD8FBE4B961}" dt="2024-05-17T14:29:57.142" v="7"/>
          <ac:spMkLst>
            <pc:docMk/>
            <pc:sldMk cId="3211395316" sldId="261"/>
            <ac:spMk id="735" creationId="{D6E4E330-E0D9-A783-3942-10541ABC0E54}"/>
          </ac:spMkLst>
        </pc:spChg>
        <pc:spChg chg="mod">
          <ac:chgData name="Anna Sterner" userId="e34ade42-3f4d-4ffb-96dc-1c6e40b6902f" providerId="ADAL" clId="{25C81ED4-1E15-44AB-89E0-BAD8FBE4B961}" dt="2024-05-17T14:29:57.142" v="7"/>
          <ac:spMkLst>
            <pc:docMk/>
            <pc:sldMk cId="3211395316" sldId="261"/>
            <ac:spMk id="736" creationId="{E501CACC-07AF-833A-18D0-04504000E409}"/>
          </ac:spMkLst>
        </pc:spChg>
        <pc:spChg chg="mod">
          <ac:chgData name="Anna Sterner" userId="e34ade42-3f4d-4ffb-96dc-1c6e40b6902f" providerId="ADAL" clId="{25C81ED4-1E15-44AB-89E0-BAD8FBE4B961}" dt="2024-05-17T14:29:57.142" v="7"/>
          <ac:spMkLst>
            <pc:docMk/>
            <pc:sldMk cId="3211395316" sldId="261"/>
            <ac:spMk id="738" creationId="{1A74262F-5685-3144-3C07-C6113F2D5B3C}"/>
          </ac:spMkLst>
        </pc:spChg>
        <pc:spChg chg="mod">
          <ac:chgData name="Anna Sterner" userId="e34ade42-3f4d-4ffb-96dc-1c6e40b6902f" providerId="ADAL" clId="{25C81ED4-1E15-44AB-89E0-BAD8FBE4B961}" dt="2024-05-17T14:29:57.142" v="7"/>
          <ac:spMkLst>
            <pc:docMk/>
            <pc:sldMk cId="3211395316" sldId="261"/>
            <ac:spMk id="739" creationId="{7EB0DDA2-46BA-726F-7DD4-F4587B3793DB}"/>
          </ac:spMkLst>
        </pc:spChg>
        <pc:spChg chg="mod">
          <ac:chgData name="Anna Sterner" userId="e34ade42-3f4d-4ffb-96dc-1c6e40b6902f" providerId="ADAL" clId="{25C81ED4-1E15-44AB-89E0-BAD8FBE4B961}" dt="2024-05-17T14:29:57.142" v="7"/>
          <ac:spMkLst>
            <pc:docMk/>
            <pc:sldMk cId="3211395316" sldId="261"/>
            <ac:spMk id="741" creationId="{1C5AE665-657B-D42D-605D-E746B87F861D}"/>
          </ac:spMkLst>
        </pc:spChg>
        <pc:spChg chg="mod">
          <ac:chgData name="Anna Sterner" userId="e34ade42-3f4d-4ffb-96dc-1c6e40b6902f" providerId="ADAL" clId="{25C81ED4-1E15-44AB-89E0-BAD8FBE4B961}" dt="2024-05-17T14:29:57.142" v="7"/>
          <ac:spMkLst>
            <pc:docMk/>
            <pc:sldMk cId="3211395316" sldId="261"/>
            <ac:spMk id="742" creationId="{65436085-F64D-339D-A6AC-44B871D7004F}"/>
          </ac:spMkLst>
        </pc:spChg>
        <pc:spChg chg="mod">
          <ac:chgData name="Anna Sterner" userId="e34ade42-3f4d-4ffb-96dc-1c6e40b6902f" providerId="ADAL" clId="{25C81ED4-1E15-44AB-89E0-BAD8FBE4B961}" dt="2024-05-17T14:29:57.142" v="7"/>
          <ac:spMkLst>
            <pc:docMk/>
            <pc:sldMk cId="3211395316" sldId="261"/>
            <ac:spMk id="743" creationId="{1885FC07-3ECA-FCDF-0CBF-5E952668B37A}"/>
          </ac:spMkLst>
        </pc:spChg>
        <pc:spChg chg="mod">
          <ac:chgData name="Anna Sterner" userId="e34ade42-3f4d-4ffb-96dc-1c6e40b6902f" providerId="ADAL" clId="{25C81ED4-1E15-44AB-89E0-BAD8FBE4B961}" dt="2024-05-17T14:29:57.142" v="7"/>
          <ac:spMkLst>
            <pc:docMk/>
            <pc:sldMk cId="3211395316" sldId="261"/>
            <ac:spMk id="745" creationId="{054E6360-C1A6-227A-A438-F159D61ABCD1}"/>
          </ac:spMkLst>
        </pc:spChg>
        <pc:spChg chg="mod">
          <ac:chgData name="Anna Sterner" userId="e34ade42-3f4d-4ffb-96dc-1c6e40b6902f" providerId="ADAL" clId="{25C81ED4-1E15-44AB-89E0-BAD8FBE4B961}" dt="2024-05-17T14:29:57.142" v="7"/>
          <ac:spMkLst>
            <pc:docMk/>
            <pc:sldMk cId="3211395316" sldId="261"/>
            <ac:spMk id="748" creationId="{BAA26F07-2796-718C-09B3-EDD5F08B6D71}"/>
          </ac:spMkLst>
        </pc:spChg>
        <pc:spChg chg="mod">
          <ac:chgData name="Anna Sterner" userId="e34ade42-3f4d-4ffb-96dc-1c6e40b6902f" providerId="ADAL" clId="{25C81ED4-1E15-44AB-89E0-BAD8FBE4B961}" dt="2024-05-17T14:29:57.142" v="7"/>
          <ac:spMkLst>
            <pc:docMk/>
            <pc:sldMk cId="3211395316" sldId="261"/>
            <ac:spMk id="751" creationId="{1F24CF92-093F-F123-FFF6-0E5430EDE3B1}"/>
          </ac:spMkLst>
        </pc:spChg>
        <pc:spChg chg="mod">
          <ac:chgData name="Anna Sterner" userId="e34ade42-3f4d-4ffb-96dc-1c6e40b6902f" providerId="ADAL" clId="{25C81ED4-1E15-44AB-89E0-BAD8FBE4B961}" dt="2024-05-17T14:29:57.142" v="7"/>
          <ac:spMkLst>
            <pc:docMk/>
            <pc:sldMk cId="3211395316" sldId="261"/>
            <ac:spMk id="752" creationId="{B28DC0B8-8D5B-E60B-2B0C-1E8408D806D5}"/>
          </ac:spMkLst>
        </pc:spChg>
        <pc:spChg chg="mod">
          <ac:chgData name="Anna Sterner" userId="e34ade42-3f4d-4ffb-96dc-1c6e40b6902f" providerId="ADAL" clId="{25C81ED4-1E15-44AB-89E0-BAD8FBE4B961}" dt="2024-05-17T14:29:57.142" v="7"/>
          <ac:spMkLst>
            <pc:docMk/>
            <pc:sldMk cId="3211395316" sldId="261"/>
            <ac:spMk id="754" creationId="{C6CECAE2-37D0-3E11-3B60-B53626208146}"/>
          </ac:spMkLst>
        </pc:spChg>
        <pc:spChg chg="mod">
          <ac:chgData name="Anna Sterner" userId="e34ade42-3f4d-4ffb-96dc-1c6e40b6902f" providerId="ADAL" clId="{25C81ED4-1E15-44AB-89E0-BAD8FBE4B961}" dt="2024-05-17T14:29:57.142" v="7"/>
          <ac:spMkLst>
            <pc:docMk/>
            <pc:sldMk cId="3211395316" sldId="261"/>
            <ac:spMk id="755" creationId="{2C023B64-4D1A-AB81-16C2-868C34F5D19A}"/>
          </ac:spMkLst>
        </pc:spChg>
        <pc:spChg chg="mod">
          <ac:chgData name="Anna Sterner" userId="e34ade42-3f4d-4ffb-96dc-1c6e40b6902f" providerId="ADAL" clId="{25C81ED4-1E15-44AB-89E0-BAD8FBE4B961}" dt="2024-05-17T14:29:57.142" v="7"/>
          <ac:spMkLst>
            <pc:docMk/>
            <pc:sldMk cId="3211395316" sldId="261"/>
            <ac:spMk id="756" creationId="{D8AF1D3F-7146-79F0-5771-DEF529C65220}"/>
          </ac:spMkLst>
        </pc:spChg>
        <pc:spChg chg="mod">
          <ac:chgData name="Anna Sterner" userId="e34ade42-3f4d-4ffb-96dc-1c6e40b6902f" providerId="ADAL" clId="{25C81ED4-1E15-44AB-89E0-BAD8FBE4B961}" dt="2024-05-17T14:29:57.142" v="7"/>
          <ac:spMkLst>
            <pc:docMk/>
            <pc:sldMk cId="3211395316" sldId="261"/>
            <ac:spMk id="757" creationId="{CCE18798-6C38-A8C5-36FC-AE0A321FC513}"/>
          </ac:spMkLst>
        </pc:spChg>
        <pc:spChg chg="mod">
          <ac:chgData name="Anna Sterner" userId="e34ade42-3f4d-4ffb-96dc-1c6e40b6902f" providerId="ADAL" clId="{25C81ED4-1E15-44AB-89E0-BAD8FBE4B961}" dt="2024-05-17T14:29:57.142" v="7"/>
          <ac:spMkLst>
            <pc:docMk/>
            <pc:sldMk cId="3211395316" sldId="261"/>
            <ac:spMk id="758" creationId="{FC480480-F8E0-7C62-56AF-E5A837E46092}"/>
          </ac:spMkLst>
        </pc:spChg>
        <pc:spChg chg="mod">
          <ac:chgData name="Anna Sterner" userId="e34ade42-3f4d-4ffb-96dc-1c6e40b6902f" providerId="ADAL" clId="{25C81ED4-1E15-44AB-89E0-BAD8FBE4B961}" dt="2024-05-17T14:29:57.142" v="7"/>
          <ac:spMkLst>
            <pc:docMk/>
            <pc:sldMk cId="3211395316" sldId="261"/>
            <ac:spMk id="759" creationId="{DACA753E-A579-4439-24AB-33A293C103EE}"/>
          </ac:spMkLst>
        </pc:spChg>
        <pc:spChg chg="mod">
          <ac:chgData name="Anna Sterner" userId="e34ade42-3f4d-4ffb-96dc-1c6e40b6902f" providerId="ADAL" clId="{25C81ED4-1E15-44AB-89E0-BAD8FBE4B961}" dt="2024-05-17T14:29:57.142" v="7"/>
          <ac:spMkLst>
            <pc:docMk/>
            <pc:sldMk cId="3211395316" sldId="261"/>
            <ac:spMk id="760" creationId="{BAEDA963-66A6-51ED-A982-72FB74E612F6}"/>
          </ac:spMkLst>
        </pc:spChg>
        <pc:spChg chg="mod">
          <ac:chgData name="Anna Sterner" userId="e34ade42-3f4d-4ffb-96dc-1c6e40b6902f" providerId="ADAL" clId="{25C81ED4-1E15-44AB-89E0-BAD8FBE4B961}" dt="2024-05-17T14:29:57.142" v="7"/>
          <ac:spMkLst>
            <pc:docMk/>
            <pc:sldMk cId="3211395316" sldId="261"/>
            <ac:spMk id="761" creationId="{EF6934E7-DB84-FFAE-C17E-CBF3A18EAFFB}"/>
          </ac:spMkLst>
        </pc:spChg>
        <pc:spChg chg="mod">
          <ac:chgData name="Anna Sterner" userId="e34ade42-3f4d-4ffb-96dc-1c6e40b6902f" providerId="ADAL" clId="{25C81ED4-1E15-44AB-89E0-BAD8FBE4B961}" dt="2024-05-17T14:29:57.142" v="7"/>
          <ac:spMkLst>
            <pc:docMk/>
            <pc:sldMk cId="3211395316" sldId="261"/>
            <ac:spMk id="762" creationId="{1155AC23-1808-91AD-ADE7-FE20E0269775}"/>
          </ac:spMkLst>
        </pc:spChg>
        <pc:spChg chg="mod">
          <ac:chgData name="Anna Sterner" userId="e34ade42-3f4d-4ffb-96dc-1c6e40b6902f" providerId="ADAL" clId="{25C81ED4-1E15-44AB-89E0-BAD8FBE4B961}" dt="2024-05-17T14:29:57.142" v="7"/>
          <ac:spMkLst>
            <pc:docMk/>
            <pc:sldMk cId="3211395316" sldId="261"/>
            <ac:spMk id="763" creationId="{BCF0A813-2D76-D2B8-ADA5-4834908BAA6D}"/>
          </ac:spMkLst>
        </pc:spChg>
        <pc:spChg chg="mod">
          <ac:chgData name="Anna Sterner" userId="e34ade42-3f4d-4ffb-96dc-1c6e40b6902f" providerId="ADAL" clId="{25C81ED4-1E15-44AB-89E0-BAD8FBE4B961}" dt="2024-05-17T14:29:57.142" v="7"/>
          <ac:spMkLst>
            <pc:docMk/>
            <pc:sldMk cId="3211395316" sldId="261"/>
            <ac:spMk id="765" creationId="{C856112E-F5EB-082A-0A3B-F828782177EB}"/>
          </ac:spMkLst>
        </pc:spChg>
        <pc:spChg chg="mod">
          <ac:chgData name="Anna Sterner" userId="e34ade42-3f4d-4ffb-96dc-1c6e40b6902f" providerId="ADAL" clId="{25C81ED4-1E15-44AB-89E0-BAD8FBE4B961}" dt="2024-05-17T14:29:57.142" v="7"/>
          <ac:spMkLst>
            <pc:docMk/>
            <pc:sldMk cId="3211395316" sldId="261"/>
            <ac:spMk id="767" creationId="{F6DE193B-745F-1916-7AD0-15782790F52C}"/>
          </ac:spMkLst>
        </pc:spChg>
        <pc:spChg chg="mod">
          <ac:chgData name="Anna Sterner" userId="e34ade42-3f4d-4ffb-96dc-1c6e40b6902f" providerId="ADAL" clId="{25C81ED4-1E15-44AB-89E0-BAD8FBE4B961}" dt="2024-05-17T14:29:57.142" v="7"/>
          <ac:spMkLst>
            <pc:docMk/>
            <pc:sldMk cId="3211395316" sldId="261"/>
            <ac:spMk id="769" creationId="{8E38FD41-0174-9877-1CE1-7A3169B05552}"/>
          </ac:spMkLst>
        </pc:spChg>
        <pc:spChg chg="mod">
          <ac:chgData name="Anna Sterner" userId="e34ade42-3f4d-4ffb-96dc-1c6e40b6902f" providerId="ADAL" clId="{25C81ED4-1E15-44AB-89E0-BAD8FBE4B961}" dt="2024-05-17T14:29:57.142" v="7"/>
          <ac:spMkLst>
            <pc:docMk/>
            <pc:sldMk cId="3211395316" sldId="261"/>
            <ac:spMk id="772" creationId="{3F73EAFD-8CD1-723C-23BC-4D0BF52BC547}"/>
          </ac:spMkLst>
        </pc:spChg>
        <pc:spChg chg="mod">
          <ac:chgData name="Anna Sterner" userId="e34ade42-3f4d-4ffb-96dc-1c6e40b6902f" providerId="ADAL" clId="{25C81ED4-1E15-44AB-89E0-BAD8FBE4B961}" dt="2024-05-17T14:29:57.142" v="7"/>
          <ac:spMkLst>
            <pc:docMk/>
            <pc:sldMk cId="3211395316" sldId="261"/>
            <ac:spMk id="781" creationId="{AE018115-384E-1F0B-DC27-30C1E0C3C331}"/>
          </ac:spMkLst>
        </pc:spChg>
        <pc:spChg chg="mod">
          <ac:chgData name="Anna Sterner" userId="e34ade42-3f4d-4ffb-96dc-1c6e40b6902f" providerId="ADAL" clId="{25C81ED4-1E15-44AB-89E0-BAD8FBE4B961}" dt="2024-05-17T14:29:57.142" v="7"/>
          <ac:spMkLst>
            <pc:docMk/>
            <pc:sldMk cId="3211395316" sldId="261"/>
            <ac:spMk id="782" creationId="{EE6F2230-E01E-1DCB-0AFC-81D81A6CBF9C}"/>
          </ac:spMkLst>
        </pc:spChg>
        <pc:spChg chg="mod">
          <ac:chgData name="Anna Sterner" userId="e34ade42-3f4d-4ffb-96dc-1c6e40b6902f" providerId="ADAL" clId="{25C81ED4-1E15-44AB-89E0-BAD8FBE4B961}" dt="2024-05-17T14:29:57.142" v="7"/>
          <ac:spMkLst>
            <pc:docMk/>
            <pc:sldMk cId="3211395316" sldId="261"/>
            <ac:spMk id="783" creationId="{79195D09-0327-D643-5798-8818D34A7484}"/>
          </ac:spMkLst>
        </pc:spChg>
        <pc:spChg chg="mod">
          <ac:chgData name="Anna Sterner" userId="e34ade42-3f4d-4ffb-96dc-1c6e40b6902f" providerId="ADAL" clId="{25C81ED4-1E15-44AB-89E0-BAD8FBE4B961}" dt="2024-05-17T14:29:57.142" v="7"/>
          <ac:spMkLst>
            <pc:docMk/>
            <pc:sldMk cId="3211395316" sldId="261"/>
            <ac:spMk id="784" creationId="{664A6114-6DDB-BF0B-1761-D2FE77E7ADE1}"/>
          </ac:spMkLst>
        </pc:spChg>
        <pc:spChg chg="mod">
          <ac:chgData name="Anna Sterner" userId="e34ade42-3f4d-4ffb-96dc-1c6e40b6902f" providerId="ADAL" clId="{25C81ED4-1E15-44AB-89E0-BAD8FBE4B961}" dt="2024-05-17T14:29:57.142" v="7"/>
          <ac:spMkLst>
            <pc:docMk/>
            <pc:sldMk cId="3211395316" sldId="261"/>
            <ac:spMk id="785" creationId="{A8F19C44-87E7-165E-7C37-57E842F36AE9}"/>
          </ac:spMkLst>
        </pc:spChg>
        <pc:spChg chg="mod">
          <ac:chgData name="Anna Sterner" userId="e34ade42-3f4d-4ffb-96dc-1c6e40b6902f" providerId="ADAL" clId="{25C81ED4-1E15-44AB-89E0-BAD8FBE4B961}" dt="2024-05-17T14:29:57.142" v="7"/>
          <ac:spMkLst>
            <pc:docMk/>
            <pc:sldMk cId="3211395316" sldId="261"/>
            <ac:spMk id="786" creationId="{A72471D7-6A96-EB28-3CA4-6B63CA17D4F7}"/>
          </ac:spMkLst>
        </pc:spChg>
        <pc:spChg chg="mod">
          <ac:chgData name="Anna Sterner" userId="e34ade42-3f4d-4ffb-96dc-1c6e40b6902f" providerId="ADAL" clId="{25C81ED4-1E15-44AB-89E0-BAD8FBE4B961}" dt="2024-05-17T14:29:57.142" v="7"/>
          <ac:spMkLst>
            <pc:docMk/>
            <pc:sldMk cId="3211395316" sldId="261"/>
            <ac:spMk id="787" creationId="{288284DE-855C-28FD-60CC-B019A2F3328D}"/>
          </ac:spMkLst>
        </pc:spChg>
        <pc:spChg chg="mod">
          <ac:chgData name="Anna Sterner" userId="e34ade42-3f4d-4ffb-96dc-1c6e40b6902f" providerId="ADAL" clId="{25C81ED4-1E15-44AB-89E0-BAD8FBE4B961}" dt="2024-05-17T14:29:57.142" v="7"/>
          <ac:spMkLst>
            <pc:docMk/>
            <pc:sldMk cId="3211395316" sldId="261"/>
            <ac:spMk id="788" creationId="{3AAE6BA6-2102-B94D-529E-194788D2A38E}"/>
          </ac:spMkLst>
        </pc:spChg>
        <pc:spChg chg="mod">
          <ac:chgData name="Anna Sterner" userId="e34ade42-3f4d-4ffb-96dc-1c6e40b6902f" providerId="ADAL" clId="{25C81ED4-1E15-44AB-89E0-BAD8FBE4B961}" dt="2024-05-17T14:29:57.142" v="7"/>
          <ac:spMkLst>
            <pc:docMk/>
            <pc:sldMk cId="3211395316" sldId="261"/>
            <ac:spMk id="789" creationId="{CA74D42A-1EBE-91F8-6DFB-97DF83C68667}"/>
          </ac:spMkLst>
        </pc:spChg>
        <pc:spChg chg="mod">
          <ac:chgData name="Anna Sterner" userId="e34ade42-3f4d-4ffb-96dc-1c6e40b6902f" providerId="ADAL" clId="{25C81ED4-1E15-44AB-89E0-BAD8FBE4B961}" dt="2024-05-17T14:29:57.142" v="7"/>
          <ac:spMkLst>
            <pc:docMk/>
            <pc:sldMk cId="3211395316" sldId="261"/>
            <ac:spMk id="790" creationId="{79A18DFA-3AB5-34F5-79ED-E5C72151A928}"/>
          </ac:spMkLst>
        </pc:spChg>
        <pc:spChg chg="mod">
          <ac:chgData name="Anna Sterner" userId="e34ade42-3f4d-4ffb-96dc-1c6e40b6902f" providerId="ADAL" clId="{25C81ED4-1E15-44AB-89E0-BAD8FBE4B961}" dt="2024-05-17T14:29:57.142" v="7"/>
          <ac:spMkLst>
            <pc:docMk/>
            <pc:sldMk cId="3211395316" sldId="261"/>
            <ac:spMk id="791" creationId="{96D15F0D-D7DB-E876-E307-5C7667492A38}"/>
          </ac:spMkLst>
        </pc:spChg>
        <pc:spChg chg="mod">
          <ac:chgData name="Anna Sterner" userId="e34ade42-3f4d-4ffb-96dc-1c6e40b6902f" providerId="ADAL" clId="{25C81ED4-1E15-44AB-89E0-BAD8FBE4B961}" dt="2024-05-17T14:29:57.142" v="7"/>
          <ac:spMkLst>
            <pc:docMk/>
            <pc:sldMk cId="3211395316" sldId="261"/>
            <ac:spMk id="792" creationId="{E0F720D7-744F-06A6-358E-BB4610B9D53E}"/>
          </ac:spMkLst>
        </pc:spChg>
        <pc:spChg chg="mod">
          <ac:chgData name="Anna Sterner" userId="e34ade42-3f4d-4ffb-96dc-1c6e40b6902f" providerId="ADAL" clId="{25C81ED4-1E15-44AB-89E0-BAD8FBE4B961}" dt="2024-05-17T14:29:57.142" v="7"/>
          <ac:spMkLst>
            <pc:docMk/>
            <pc:sldMk cId="3211395316" sldId="261"/>
            <ac:spMk id="793" creationId="{0B8538A2-EB72-CA95-C83B-3D6319B405B8}"/>
          </ac:spMkLst>
        </pc:spChg>
        <pc:spChg chg="mod">
          <ac:chgData name="Anna Sterner" userId="e34ade42-3f4d-4ffb-96dc-1c6e40b6902f" providerId="ADAL" clId="{25C81ED4-1E15-44AB-89E0-BAD8FBE4B961}" dt="2024-05-17T14:29:57.142" v="7"/>
          <ac:spMkLst>
            <pc:docMk/>
            <pc:sldMk cId="3211395316" sldId="261"/>
            <ac:spMk id="794" creationId="{9A7E75C0-EB83-277D-93DA-11B687157CCC}"/>
          </ac:spMkLst>
        </pc:spChg>
        <pc:spChg chg="mod">
          <ac:chgData name="Anna Sterner" userId="e34ade42-3f4d-4ffb-96dc-1c6e40b6902f" providerId="ADAL" clId="{25C81ED4-1E15-44AB-89E0-BAD8FBE4B961}" dt="2024-05-17T14:29:57.142" v="7"/>
          <ac:spMkLst>
            <pc:docMk/>
            <pc:sldMk cId="3211395316" sldId="261"/>
            <ac:spMk id="795" creationId="{85A2D4AB-92BB-90BA-417D-6F8B5BA2F5A0}"/>
          </ac:spMkLst>
        </pc:spChg>
        <pc:spChg chg="mod">
          <ac:chgData name="Anna Sterner" userId="e34ade42-3f4d-4ffb-96dc-1c6e40b6902f" providerId="ADAL" clId="{25C81ED4-1E15-44AB-89E0-BAD8FBE4B961}" dt="2024-05-17T14:29:57.142" v="7"/>
          <ac:spMkLst>
            <pc:docMk/>
            <pc:sldMk cId="3211395316" sldId="261"/>
            <ac:spMk id="796" creationId="{1C88D33C-95A2-D645-5B3A-06103D74203C}"/>
          </ac:spMkLst>
        </pc:spChg>
        <pc:spChg chg="mod">
          <ac:chgData name="Anna Sterner" userId="e34ade42-3f4d-4ffb-96dc-1c6e40b6902f" providerId="ADAL" clId="{25C81ED4-1E15-44AB-89E0-BAD8FBE4B961}" dt="2024-05-17T14:29:57.142" v="7"/>
          <ac:spMkLst>
            <pc:docMk/>
            <pc:sldMk cId="3211395316" sldId="261"/>
            <ac:spMk id="797" creationId="{0AAB0F4D-81EA-2C35-5736-6FAA262F508A}"/>
          </ac:spMkLst>
        </pc:spChg>
        <pc:spChg chg="mod">
          <ac:chgData name="Anna Sterner" userId="e34ade42-3f4d-4ffb-96dc-1c6e40b6902f" providerId="ADAL" clId="{25C81ED4-1E15-44AB-89E0-BAD8FBE4B961}" dt="2024-05-17T14:29:57.142" v="7"/>
          <ac:spMkLst>
            <pc:docMk/>
            <pc:sldMk cId="3211395316" sldId="261"/>
            <ac:spMk id="798" creationId="{8A215E34-1870-0CBD-24C2-CE733FEEB750}"/>
          </ac:spMkLst>
        </pc:spChg>
        <pc:spChg chg="mod">
          <ac:chgData name="Anna Sterner" userId="e34ade42-3f4d-4ffb-96dc-1c6e40b6902f" providerId="ADAL" clId="{25C81ED4-1E15-44AB-89E0-BAD8FBE4B961}" dt="2024-05-17T14:29:57.142" v="7"/>
          <ac:spMkLst>
            <pc:docMk/>
            <pc:sldMk cId="3211395316" sldId="261"/>
            <ac:spMk id="799" creationId="{A1F43133-380B-E8A8-7FB7-B8A76FE45B98}"/>
          </ac:spMkLst>
        </pc:spChg>
        <pc:spChg chg="mod">
          <ac:chgData name="Anna Sterner" userId="e34ade42-3f4d-4ffb-96dc-1c6e40b6902f" providerId="ADAL" clId="{25C81ED4-1E15-44AB-89E0-BAD8FBE4B961}" dt="2024-05-17T14:29:57.142" v="7"/>
          <ac:spMkLst>
            <pc:docMk/>
            <pc:sldMk cId="3211395316" sldId="261"/>
            <ac:spMk id="800" creationId="{790E6F37-DB83-F5AA-44DF-3C7AF10A18D5}"/>
          </ac:spMkLst>
        </pc:spChg>
        <pc:spChg chg="mod">
          <ac:chgData name="Anna Sterner" userId="e34ade42-3f4d-4ffb-96dc-1c6e40b6902f" providerId="ADAL" clId="{25C81ED4-1E15-44AB-89E0-BAD8FBE4B961}" dt="2024-05-17T14:29:57.142" v="7"/>
          <ac:spMkLst>
            <pc:docMk/>
            <pc:sldMk cId="3211395316" sldId="261"/>
            <ac:spMk id="801" creationId="{E70BD370-7724-884E-F9DD-1A61AAB5F98D}"/>
          </ac:spMkLst>
        </pc:spChg>
        <pc:spChg chg="mod">
          <ac:chgData name="Anna Sterner" userId="e34ade42-3f4d-4ffb-96dc-1c6e40b6902f" providerId="ADAL" clId="{25C81ED4-1E15-44AB-89E0-BAD8FBE4B961}" dt="2024-05-17T14:29:57.142" v="7"/>
          <ac:spMkLst>
            <pc:docMk/>
            <pc:sldMk cId="3211395316" sldId="261"/>
            <ac:spMk id="802" creationId="{51B0730E-89D9-39F2-A6F4-E5457F68A8C8}"/>
          </ac:spMkLst>
        </pc:spChg>
        <pc:spChg chg="mod">
          <ac:chgData name="Anna Sterner" userId="e34ade42-3f4d-4ffb-96dc-1c6e40b6902f" providerId="ADAL" clId="{25C81ED4-1E15-44AB-89E0-BAD8FBE4B961}" dt="2024-05-17T14:29:57.142" v="7"/>
          <ac:spMkLst>
            <pc:docMk/>
            <pc:sldMk cId="3211395316" sldId="261"/>
            <ac:spMk id="803" creationId="{5091EA87-38A9-1B0C-D47C-7E8A484552F1}"/>
          </ac:spMkLst>
        </pc:spChg>
        <pc:spChg chg="mod">
          <ac:chgData name="Anna Sterner" userId="e34ade42-3f4d-4ffb-96dc-1c6e40b6902f" providerId="ADAL" clId="{25C81ED4-1E15-44AB-89E0-BAD8FBE4B961}" dt="2024-05-17T14:29:57.142" v="7"/>
          <ac:spMkLst>
            <pc:docMk/>
            <pc:sldMk cId="3211395316" sldId="261"/>
            <ac:spMk id="804" creationId="{B81FACDB-1A31-43C9-B6BF-BA4CCBDA2C0D}"/>
          </ac:spMkLst>
        </pc:spChg>
        <pc:spChg chg="mod">
          <ac:chgData name="Anna Sterner" userId="e34ade42-3f4d-4ffb-96dc-1c6e40b6902f" providerId="ADAL" clId="{25C81ED4-1E15-44AB-89E0-BAD8FBE4B961}" dt="2024-05-17T14:29:57.142" v="7"/>
          <ac:spMkLst>
            <pc:docMk/>
            <pc:sldMk cId="3211395316" sldId="261"/>
            <ac:spMk id="805" creationId="{81BB6A58-A599-AF63-052B-3475832258C7}"/>
          </ac:spMkLst>
        </pc:spChg>
        <pc:spChg chg="mod">
          <ac:chgData name="Anna Sterner" userId="e34ade42-3f4d-4ffb-96dc-1c6e40b6902f" providerId="ADAL" clId="{25C81ED4-1E15-44AB-89E0-BAD8FBE4B961}" dt="2024-05-17T14:29:57.142" v="7"/>
          <ac:spMkLst>
            <pc:docMk/>
            <pc:sldMk cId="3211395316" sldId="261"/>
            <ac:spMk id="806" creationId="{C3E68FB2-EE64-4213-91EB-43CD134A3DDD}"/>
          </ac:spMkLst>
        </pc:spChg>
        <pc:spChg chg="mod">
          <ac:chgData name="Anna Sterner" userId="e34ade42-3f4d-4ffb-96dc-1c6e40b6902f" providerId="ADAL" clId="{25C81ED4-1E15-44AB-89E0-BAD8FBE4B961}" dt="2024-05-17T14:29:57.142" v="7"/>
          <ac:spMkLst>
            <pc:docMk/>
            <pc:sldMk cId="3211395316" sldId="261"/>
            <ac:spMk id="807" creationId="{80C00A47-0C17-F4E4-455C-6F24D52D62D7}"/>
          </ac:spMkLst>
        </pc:spChg>
        <pc:spChg chg="mod">
          <ac:chgData name="Anna Sterner" userId="e34ade42-3f4d-4ffb-96dc-1c6e40b6902f" providerId="ADAL" clId="{25C81ED4-1E15-44AB-89E0-BAD8FBE4B961}" dt="2024-05-17T14:29:57.142" v="7"/>
          <ac:spMkLst>
            <pc:docMk/>
            <pc:sldMk cId="3211395316" sldId="261"/>
            <ac:spMk id="808" creationId="{CC1F6284-02D9-E13E-E9A3-383B87F2D911}"/>
          </ac:spMkLst>
        </pc:spChg>
        <pc:spChg chg="mod">
          <ac:chgData name="Anna Sterner" userId="e34ade42-3f4d-4ffb-96dc-1c6e40b6902f" providerId="ADAL" clId="{25C81ED4-1E15-44AB-89E0-BAD8FBE4B961}" dt="2024-05-17T14:29:57.142" v="7"/>
          <ac:spMkLst>
            <pc:docMk/>
            <pc:sldMk cId="3211395316" sldId="261"/>
            <ac:spMk id="809" creationId="{A47FDB9F-4F78-AA32-A013-3D099DE9E9F4}"/>
          </ac:spMkLst>
        </pc:spChg>
        <pc:spChg chg="mod">
          <ac:chgData name="Anna Sterner" userId="e34ade42-3f4d-4ffb-96dc-1c6e40b6902f" providerId="ADAL" clId="{25C81ED4-1E15-44AB-89E0-BAD8FBE4B961}" dt="2024-05-17T14:29:57.142" v="7"/>
          <ac:spMkLst>
            <pc:docMk/>
            <pc:sldMk cId="3211395316" sldId="261"/>
            <ac:spMk id="810" creationId="{C2B27DC2-5224-9E7B-C763-C96679F02A1C}"/>
          </ac:spMkLst>
        </pc:spChg>
        <pc:spChg chg="mod">
          <ac:chgData name="Anna Sterner" userId="e34ade42-3f4d-4ffb-96dc-1c6e40b6902f" providerId="ADAL" clId="{25C81ED4-1E15-44AB-89E0-BAD8FBE4B961}" dt="2024-05-17T14:29:57.142" v="7"/>
          <ac:spMkLst>
            <pc:docMk/>
            <pc:sldMk cId="3211395316" sldId="261"/>
            <ac:spMk id="811" creationId="{A86E4CA9-D8C7-7FAB-432F-8F668745D7D7}"/>
          </ac:spMkLst>
        </pc:spChg>
        <pc:spChg chg="mod">
          <ac:chgData name="Anna Sterner" userId="e34ade42-3f4d-4ffb-96dc-1c6e40b6902f" providerId="ADAL" clId="{25C81ED4-1E15-44AB-89E0-BAD8FBE4B961}" dt="2024-05-17T14:29:57.142" v="7"/>
          <ac:spMkLst>
            <pc:docMk/>
            <pc:sldMk cId="3211395316" sldId="261"/>
            <ac:spMk id="812" creationId="{E495CB8E-78C3-E5E2-E48F-E4240938F12E}"/>
          </ac:spMkLst>
        </pc:spChg>
        <pc:spChg chg="mod">
          <ac:chgData name="Anna Sterner" userId="e34ade42-3f4d-4ffb-96dc-1c6e40b6902f" providerId="ADAL" clId="{25C81ED4-1E15-44AB-89E0-BAD8FBE4B961}" dt="2024-05-17T14:29:57.142" v="7"/>
          <ac:spMkLst>
            <pc:docMk/>
            <pc:sldMk cId="3211395316" sldId="261"/>
            <ac:spMk id="813" creationId="{558906D1-4EDC-B004-39AE-D9134EF71EB8}"/>
          </ac:spMkLst>
        </pc:spChg>
        <pc:spChg chg="mod">
          <ac:chgData name="Anna Sterner" userId="e34ade42-3f4d-4ffb-96dc-1c6e40b6902f" providerId="ADAL" clId="{25C81ED4-1E15-44AB-89E0-BAD8FBE4B961}" dt="2024-05-17T14:29:57.142" v="7"/>
          <ac:spMkLst>
            <pc:docMk/>
            <pc:sldMk cId="3211395316" sldId="261"/>
            <ac:spMk id="814" creationId="{068A7620-2B6E-EB2F-74DA-1D0F973227B7}"/>
          </ac:spMkLst>
        </pc:spChg>
        <pc:spChg chg="mod">
          <ac:chgData name="Anna Sterner" userId="e34ade42-3f4d-4ffb-96dc-1c6e40b6902f" providerId="ADAL" clId="{25C81ED4-1E15-44AB-89E0-BAD8FBE4B961}" dt="2024-05-17T14:29:57.142" v="7"/>
          <ac:spMkLst>
            <pc:docMk/>
            <pc:sldMk cId="3211395316" sldId="261"/>
            <ac:spMk id="815" creationId="{16662EB6-8161-900D-C50E-E1A6B8CB4475}"/>
          </ac:spMkLst>
        </pc:spChg>
        <pc:spChg chg="mod">
          <ac:chgData name="Anna Sterner" userId="e34ade42-3f4d-4ffb-96dc-1c6e40b6902f" providerId="ADAL" clId="{25C81ED4-1E15-44AB-89E0-BAD8FBE4B961}" dt="2024-05-17T14:29:57.142" v="7"/>
          <ac:spMkLst>
            <pc:docMk/>
            <pc:sldMk cId="3211395316" sldId="261"/>
            <ac:spMk id="816" creationId="{1ABCD846-D5FE-DCD7-E6F2-2A544D0FA6F5}"/>
          </ac:spMkLst>
        </pc:spChg>
        <pc:spChg chg="mod">
          <ac:chgData name="Anna Sterner" userId="e34ade42-3f4d-4ffb-96dc-1c6e40b6902f" providerId="ADAL" clId="{25C81ED4-1E15-44AB-89E0-BAD8FBE4B961}" dt="2024-05-17T14:29:57.142" v="7"/>
          <ac:spMkLst>
            <pc:docMk/>
            <pc:sldMk cId="3211395316" sldId="261"/>
            <ac:spMk id="817" creationId="{1CDABCBE-5DCE-B581-F8BD-2CBDA33EB036}"/>
          </ac:spMkLst>
        </pc:spChg>
        <pc:spChg chg="mod">
          <ac:chgData name="Anna Sterner" userId="e34ade42-3f4d-4ffb-96dc-1c6e40b6902f" providerId="ADAL" clId="{25C81ED4-1E15-44AB-89E0-BAD8FBE4B961}" dt="2024-05-17T14:29:57.142" v="7"/>
          <ac:spMkLst>
            <pc:docMk/>
            <pc:sldMk cId="3211395316" sldId="261"/>
            <ac:spMk id="818" creationId="{254B8792-55A1-327C-D893-199347856791}"/>
          </ac:spMkLst>
        </pc:spChg>
        <pc:spChg chg="mod">
          <ac:chgData name="Anna Sterner" userId="e34ade42-3f4d-4ffb-96dc-1c6e40b6902f" providerId="ADAL" clId="{25C81ED4-1E15-44AB-89E0-BAD8FBE4B961}" dt="2024-05-17T14:29:57.142" v="7"/>
          <ac:spMkLst>
            <pc:docMk/>
            <pc:sldMk cId="3211395316" sldId="261"/>
            <ac:spMk id="819" creationId="{CF377B3D-D24B-5A50-051C-7D6C4A9A3099}"/>
          </ac:spMkLst>
        </pc:spChg>
        <pc:spChg chg="mod">
          <ac:chgData name="Anna Sterner" userId="e34ade42-3f4d-4ffb-96dc-1c6e40b6902f" providerId="ADAL" clId="{25C81ED4-1E15-44AB-89E0-BAD8FBE4B961}" dt="2024-05-17T14:29:57.142" v="7"/>
          <ac:spMkLst>
            <pc:docMk/>
            <pc:sldMk cId="3211395316" sldId="261"/>
            <ac:spMk id="820" creationId="{031F96F9-9517-7BF0-6807-4A83DCBF0555}"/>
          </ac:spMkLst>
        </pc:spChg>
        <pc:spChg chg="mod">
          <ac:chgData name="Anna Sterner" userId="e34ade42-3f4d-4ffb-96dc-1c6e40b6902f" providerId="ADAL" clId="{25C81ED4-1E15-44AB-89E0-BAD8FBE4B961}" dt="2024-05-17T14:29:57.142" v="7"/>
          <ac:spMkLst>
            <pc:docMk/>
            <pc:sldMk cId="3211395316" sldId="261"/>
            <ac:spMk id="821" creationId="{913B5BC0-11A2-51ED-87CA-32CBA3A40DF5}"/>
          </ac:spMkLst>
        </pc:spChg>
        <pc:spChg chg="mod">
          <ac:chgData name="Anna Sterner" userId="e34ade42-3f4d-4ffb-96dc-1c6e40b6902f" providerId="ADAL" clId="{25C81ED4-1E15-44AB-89E0-BAD8FBE4B961}" dt="2024-05-17T14:29:57.142" v="7"/>
          <ac:spMkLst>
            <pc:docMk/>
            <pc:sldMk cId="3211395316" sldId="261"/>
            <ac:spMk id="822" creationId="{8734AE68-E418-A913-595B-27EB46AB85D8}"/>
          </ac:spMkLst>
        </pc:spChg>
        <pc:spChg chg="mod">
          <ac:chgData name="Anna Sterner" userId="e34ade42-3f4d-4ffb-96dc-1c6e40b6902f" providerId="ADAL" clId="{25C81ED4-1E15-44AB-89E0-BAD8FBE4B961}" dt="2024-05-17T14:29:57.142" v="7"/>
          <ac:spMkLst>
            <pc:docMk/>
            <pc:sldMk cId="3211395316" sldId="261"/>
            <ac:spMk id="823" creationId="{9E3803E0-D0D1-36C2-1DE3-8BEE7368DDC8}"/>
          </ac:spMkLst>
        </pc:spChg>
        <pc:spChg chg="mod">
          <ac:chgData name="Anna Sterner" userId="e34ade42-3f4d-4ffb-96dc-1c6e40b6902f" providerId="ADAL" clId="{25C81ED4-1E15-44AB-89E0-BAD8FBE4B961}" dt="2024-05-17T14:29:57.142" v="7"/>
          <ac:spMkLst>
            <pc:docMk/>
            <pc:sldMk cId="3211395316" sldId="261"/>
            <ac:spMk id="824" creationId="{D486AA2B-A38F-443B-1FF3-AD8F1B97B12E}"/>
          </ac:spMkLst>
        </pc:spChg>
        <pc:spChg chg="mod">
          <ac:chgData name="Anna Sterner" userId="e34ade42-3f4d-4ffb-96dc-1c6e40b6902f" providerId="ADAL" clId="{25C81ED4-1E15-44AB-89E0-BAD8FBE4B961}" dt="2024-05-17T14:29:57.142" v="7"/>
          <ac:spMkLst>
            <pc:docMk/>
            <pc:sldMk cId="3211395316" sldId="261"/>
            <ac:spMk id="825" creationId="{758CEAD9-2D78-DF8E-6082-2FB1DEAAFE77}"/>
          </ac:spMkLst>
        </pc:spChg>
        <pc:spChg chg="mod">
          <ac:chgData name="Anna Sterner" userId="e34ade42-3f4d-4ffb-96dc-1c6e40b6902f" providerId="ADAL" clId="{25C81ED4-1E15-44AB-89E0-BAD8FBE4B961}" dt="2024-05-17T14:29:57.142" v="7"/>
          <ac:spMkLst>
            <pc:docMk/>
            <pc:sldMk cId="3211395316" sldId="261"/>
            <ac:spMk id="826" creationId="{32E0DAB1-F182-DB18-BEB8-CBF6F31829B1}"/>
          </ac:spMkLst>
        </pc:spChg>
        <pc:spChg chg="mod">
          <ac:chgData name="Anna Sterner" userId="e34ade42-3f4d-4ffb-96dc-1c6e40b6902f" providerId="ADAL" clId="{25C81ED4-1E15-44AB-89E0-BAD8FBE4B961}" dt="2024-05-17T14:29:57.142" v="7"/>
          <ac:spMkLst>
            <pc:docMk/>
            <pc:sldMk cId="3211395316" sldId="261"/>
            <ac:spMk id="827" creationId="{34668C1B-D4D3-D344-860D-D451AAEDD4C9}"/>
          </ac:spMkLst>
        </pc:spChg>
        <pc:spChg chg="mod">
          <ac:chgData name="Anna Sterner" userId="e34ade42-3f4d-4ffb-96dc-1c6e40b6902f" providerId="ADAL" clId="{25C81ED4-1E15-44AB-89E0-BAD8FBE4B961}" dt="2024-05-17T14:29:57.142" v="7"/>
          <ac:spMkLst>
            <pc:docMk/>
            <pc:sldMk cId="3211395316" sldId="261"/>
            <ac:spMk id="828" creationId="{E394EDEA-53C9-7D5D-5177-6F635707514A}"/>
          </ac:spMkLst>
        </pc:spChg>
        <pc:spChg chg="mod">
          <ac:chgData name="Anna Sterner" userId="e34ade42-3f4d-4ffb-96dc-1c6e40b6902f" providerId="ADAL" clId="{25C81ED4-1E15-44AB-89E0-BAD8FBE4B961}" dt="2024-05-17T14:29:57.142" v="7"/>
          <ac:spMkLst>
            <pc:docMk/>
            <pc:sldMk cId="3211395316" sldId="261"/>
            <ac:spMk id="829" creationId="{F084291F-7B8B-1EDF-EFD9-4079ACC1EB10}"/>
          </ac:spMkLst>
        </pc:spChg>
        <pc:spChg chg="mod">
          <ac:chgData name="Anna Sterner" userId="e34ade42-3f4d-4ffb-96dc-1c6e40b6902f" providerId="ADAL" clId="{25C81ED4-1E15-44AB-89E0-BAD8FBE4B961}" dt="2024-05-17T14:29:57.142" v="7"/>
          <ac:spMkLst>
            <pc:docMk/>
            <pc:sldMk cId="3211395316" sldId="261"/>
            <ac:spMk id="830" creationId="{5AB3F8B2-148B-4642-06D7-5FAB6ECC0D79}"/>
          </ac:spMkLst>
        </pc:spChg>
        <pc:spChg chg="mod">
          <ac:chgData name="Anna Sterner" userId="e34ade42-3f4d-4ffb-96dc-1c6e40b6902f" providerId="ADAL" clId="{25C81ED4-1E15-44AB-89E0-BAD8FBE4B961}" dt="2024-05-17T14:29:57.142" v="7"/>
          <ac:spMkLst>
            <pc:docMk/>
            <pc:sldMk cId="3211395316" sldId="261"/>
            <ac:spMk id="831" creationId="{37FFAA52-CAD9-0D44-25FD-7E25D9F12110}"/>
          </ac:spMkLst>
        </pc:spChg>
        <pc:spChg chg="mod">
          <ac:chgData name="Anna Sterner" userId="e34ade42-3f4d-4ffb-96dc-1c6e40b6902f" providerId="ADAL" clId="{25C81ED4-1E15-44AB-89E0-BAD8FBE4B961}" dt="2024-05-17T14:29:57.142" v="7"/>
          <ac:spMkLst>
            <pc:docMk/>
            <pc:sldMk cId="3211395316" sldId="261"/>
            <ac:spMk id="832" creationId="{F01883EF-43C4-64E0-EDCC-A6DD3B8BC32E}"/>
          </ac:spMkLst>
        </pc:spChg>
        <pc:spChg chg="mod">
          <ac:chgData name="Anna Sterner" userId="e34ade42-3f4d-4ffb-96dc-1c6e40b6902f" providerId="ADAL" clId="{25C81ED4-1E15-44AB-89E0-BAD8FBE4B961}" dt="2024-05-17T14:29:57.142" v="7"/>
          <ac:spMkLst>
            <pc:docMk/>
            <pc:sldMk cId="3211395316" sldId="261"/>
            <ac:spMk id="833" creationId="{3A3FF213-EBCD-D3B7-7B7C-14B61769CD07}"/>
          </ac:spMkLst>
        </pc:spChg>
        <pc:spChg chg="mod">
          <ac:chgData name="Anna Sterner" userId="e34ade42-3f4d-4ffb-96dc-1c6e40b6902f" providerId="ADAL" clId="{25C81ED4-1E15-44AB-89E0-BAD8FBE4B961}" dt="2024-05-17T14:29:57.142" v="7"/>
          <ac:spMkLst>
            <pc:docMk/>
            <pc:sldMk cId="3211395316" sldId="261"/>
            <ac:spMk id="834" creationId="{AF2A8CAC-8B2B-CDF7-1136-49900E0F7BC5}"/>
          </ac:spMkLst>
        </pc:spChg>
        <pc:spChg chg="mod">
          <ac:chgData name="Anna Sterner" userId="e34ade42-3f4d-4ffb-96dc-1c6e40b6902f" providerId="ADAL" clId="{25C81ED4-1E15-44AB-89E0-BAD8FBE4B961}" dt="2024-05-17T14:29:57.142" v="7"/>
          <ac:spMkLst>
            <pc:docMk/>
            <pc:sldMk cId="3211395316" sldId="261"/>
            <ac:spMk id="835" creationId="{2B41E2C8-EC12-E5D4-8FCF-E259AE4BEBCB}"/>
          </ac:spMkLst>
        </pc:spChg>
        <pc:spChg chg="mod">
          <ac:chgData name="Anna Sterner" userId="e34ade42-3f4d-4ffb-96dc-1c6e40b6902f" providerId="ADAL" clId="{25C81ED4-1E15-44AB-89E0-BAD8FBE4B961}" dt="2024-05-17T14:29:57.142" v="7"/>
          <ac:spMkLst>
            <pc:docMk/>
            <pc:sldMk cId="3211395316" sldId="261"/>
            <ac:spMk id="836" creationId="{7CFD9475-B5A0-1EC9-C88D-3D4515E8493B}"/>
          </ac:spMkLst>
        </pc:spChg>
        <pc:spChg chg="mod">
          <ac:chgData name="Anna Sterner" userId="e34ade42-3f4d-4ffb-96dc-1c6e40b6902f" providerId="ADAL" clId="{25C81ED4-1E15-44AB-89E0-BAD8FBE4B961}" dt="2024-05-17T14:29:57.142" v="7"/>
          <ac:spMkLst>
            <pc:docMk/>
            <pc:sldMk cId="3211395316" sldId="261"/>
            <ac:spMk id="837" creationId="{FCAB51FD-F5AE-710D-E2E1-A349A9675645}"/>
          </ac:spMkLst>
        </pc:spChg>
        <pc:spChg chg="mod">
          <ac:chgData name="Anna Sterner" userId="e34ade42-3f4d-4ffb-96dc-1c6e40b6902f" providerId="ADAL" clId="{25C81ED4-1E15-44AB-89E0-BAD8FBE4B961}" dt="2024-05-17T14:29:57.142" v="7"/>
          <ac:spMkLst>
            <pc:docMk/>
            <pc:sldMk cId="3211395316" sldId="261"/>
            <ac:spMk id="838" creationId="{D7586DD7-B5B9-E137-ECDC-9BC7619E7C3E}"/>
          </ac:spMkLst>
        </pc:spChg>
        <pc:spChg chg="mod">
          <ac:chgData name="Anna Sterner" userId="e34ade42-3f4d-4ffb-96dc-1c6e40b6902f" providerId="ADAL" clId="{25C81ED4-1E15-44AB-89E0-BAD8FBE4B961}" dt="2024-05-17T14:29:57.142" v="7"/>
          <ac:spMkLst>
            <pc:docMk/>
            <pc:sldMk cId="3211395316" sldId="261"/>
            <ac:spMk id="839" creationId="{A1B71B04-9745-EB5C-0991-AC4433C3E619}"/>
          </ac:spMkLst>
        </pc:spChg>
        <pc:spChg chg="mod">
          <ac:chgData name="Anna Sterner" userId="e34ade42-3f4d-4ffb-96dc-1c6e40b6902f" providerId="ADAL" clId="{25C81ED4-1E15-44AB-89E0-BAD8FBE4B961}" dt="2024-05-17T14:29:57.142" v="7"/>
          <ac:spMkLst>
            <pc:docMk/>
            <pc:sldMk cId="3211395316" sldId="261"/>
            <ac:spMk id="840" creationId="{6FBEE7CC-76D5-C120-B36D-FEC6AB252E5C}"/>
          </ac:spMkLst>
        </pc:spChg>
        <pc:spChg chg="mod">
          <ac:chgData name="Anna Sterner" userId="e34ade42-3f4d-4ffb-96dc-1c6e40b6902f" providerId="ADAL" clId="{25C81ED4-1E15-44AB-89E0-BAD8FBE4B961}" dt="2024-05-17T14:29:57.142" v="7"/>
          <ac:spMkLst>
            <pc:docMk/>
            <pc:sldMk cId="3211395316" sldId="261"/>
            <ac:spMk id="841" creationId="{7D58668B-44EC-55E0-B4EA-5F0C4C6E29E3}"/>
          </ac:spMkLst>
        </pc:spChg>
        <pc:spChg chg="mod">
          <ac:chgData name="Anna Sterner" userId="e34ade42-3f4d-4ffb-96dc-1c6e40b6902f" providerId="ADAL" clId="{25C81ED4-1E15-44AB-89E0-BAD8FBE4B961}" dt="2024-05-17T14:29:57.142" v="7"/>
          <ac:spMkLst>
            <pc:docMk/>
            <pc:sldMk cId="3211395316" sldId="261"/>
            <ac:spMk id="842" creationId="{E590C19C-7A99-BFC9-5210-3A9512117A0A}"/>
          </ac:spMkLst>
        </pc:spChg>
        <pc:spChg chg="mod">
          <ac:chgData name="Anna Sterner" userId="e34ade42-3f4d-4ffb-96dc-1c6e40b6902f" providerId="ADAL" clId="{25C81ED4-1E15-44AB-89E0-BAD8FBE4B961}" dt="2024-05-17T14:29:57.142" v="7"/>
          <ac:spMkLst>
            <pc:docMk/>
            <pc:sldMk cId="3211395316" sldId="261"/>
            <ac:spMk id="843" creationId="{B2FDB36E-5011-0D59-91AD-CEAFAC626B5D}"/>
          </ac:spMkLst>
        </pc:spChg>
        <pc:spChg chg="mod">
          <ac:chgData name="Anna Sterner" userId="e34ade42-3f4d-4ffb-96dc-1c6e40b6902f" providerId="ADAL" clId="{25C81ED4-1E15-44AB-89E0-BAD8FBE4B961}" dt="2024-05-17T14:29:57.142" v="7"/>
          <ac:spMkLst>
            <pc:docMk/>
            <pc:sldMk cId="3211395316" sldId="261"/>
            <ac:spMk id="844" creationId="{8086B6F5-E6C1-533C-520D-526600B8C5E9}"/>
          </ac:spMkLst>
        </pc:spChg>
        <pc:spChg chg="mod">
          <ac:chgData name="Anna Sterner" userId="e34ade42-3f4d-4ffb-96dc-1c6e40b6902f" providerId="ADAL" clId="{25C81ED4-1E15-44AB-89E0-BAD8FBE4B961}" dt="2024-05-17T14:29:57.142" v="7"/>
          <ac:spMkLst>
            <pc:docMk/>
            <pc:sldMk cId="3211395316" sldId="261"/>
            <ac:spMk id="845" creationId="{458F08BF-5380-A06E-D5F1-3EAF6EB95345}"/>
          </ac:spMkLst>
        </pc:spChg>
        <pc:spChg chg="mod">
          <ac:chgData name="Anna Sterner" userId="e34ade42-3f4d-4ffb-96dc-1c6e40b6902f" providerId="ADAL" clId="{25C81ED4-1E15-44AB-89E0-BAD8FBE4B961}" dt="2024-05-17T14:29:57.142" v="7"/>
          <ac:spMkLst>
            <pc:docMk/>
            <pc:sldMk cId="3211395316" sldId="261"/>
            <ac:spMk id="846" creationId="{D07796F5-B477-0B5D-2213-3F7BD73AEAF0}"/>
          </ac:spMkLst>
        </pc:spChg>
        <pc:spChg chg="mod">
          <ac:chgData name="Anna Sterner" userId="e34ade42-3f4d-4ffb-96dc-1c6e40b6902f" providerId="ADAL" clId="{25C81ED4-1E15-44AB-89E0-BAD8FBE4B961}" dt="2024-05-17T14:29:57.142" v="7"/>
          <ac:spMkLst>
            <pc:docMk/>
            <pc:sldMk cId="3211395316" sldId="261"/>
            <ac:spMk id="847" creationId="{3E9644AC-7A16-6545-2B7A-D91482580C02}"/>
          </ac:spMkLst>
        </pc:spChg>
        <pc:spChg chg="mod">
          <ac:chgData name="Anna Sterner" userId="e34ade42-3f4d-4ffb-96dc-1c6e40b6902f" providerId="ADAL" clId="{25C81ED4-1E15-44AB-89E0-BAD8FBE4B961}" dt="2024-05-17T14:29:57.142" v="7"/>
          <ac:spMkLst>
            <pc:docMk/>
            <pc:sldMk cId="3211395316" sldId="261"/>
            <ac:spMk id="848" creationId="{C2C11677-9142-EC21-3608-9B862881B531}"/>
          </ac:spMkLst>
        </pc:spChg>
        <pc:spChg chg="mod">
          <ac:chgData name="Anna Sterner" userId="e34ade42-3f4d-4ffb-96dc-1c6e40b6902f" providerId="ADAL" clId="{25C81ED4-1E15-44AB-89E0-BAD8FBE4B961}" dt="2024-05-17T14:29:57.142" v="7"/>
          <ac:spMkLst>
            <pc:docMk/>
            <pc:sldMk cId="3211395316" sldId="261"/>
            <ac:spMk id="849" creationId="{C72ADBEF-73A8-EFBA-0D03-141072B3AFD6}"/>
          </ac:spMkLst>
        </pc:spChg>
        <pc:spChg chg="mod">
          <ac:chgData name="Anna Sterner" userId="e34ade42-3f4d-4ffb-96dc-1c6e40b6902f" providerId="ADAL" clId="{25C81ED4-1E15-44AB-89E0-BAD8FBE4B961}" dt="2024-05-17T14:29:57.142" v="7"/>
          <ac:spMkLst>
            <pc:docMk/>
            <pc:sldMk cId="3211395316" sldId="261"/>
            <ac:spMk id="850" creationId="{AE072066-D34C-AB3F-44D6-8CA5EA0108BE}"/>
          </ac:spMkLst>
        </pc:spChg>
        <pc:spChg chg="mod">
          <ac:chgData name="Anna Sterner" userId="e34ade42-3f4d-4ffb-96dc-1c6e40b6902f" providerId="ADAL" clId="{25C81ED4-1E15-44AB-89E0-BAD8FBE4B961}" dt="2024-05-17T14:29:57.142" v="7"/>
          <ac:spMkLst>
            <pc:docMk/>
            <pc:sldMk cId="3211395316" sldId="261"/>
            <ac:spMk id="851" creationId="{D236D848-0BC1-4014-DE6B-55AEE983637A}"/>
          </ac:spMkLst>
        </pc:spChg>
        <pc:spChg chg="mod">
          <ac:chgData name="Anna Sterner" userId="e34ade42-3f4d-4ffb-96dc-1c6e40b6902f" providerId="ADAL" clId="{25C81ED4-1E15-44AB-89E0-BAD8FBE4B961}" dt="2024-05-17T14:29:57.142" v="7"/>
          <ac:spMkLst>
            <pc:docMk/>
            <pc:sldMk cId="3211395316" sldId="261"/>
            <ac:spMk id="852" creationId="{E9F48120-9F2E-D975-8448-6AF7589A340B}"/>
          </ac:spMkLst>
        </pc:spChg>
        <pc:spChg chg="mod">
          <ac:chgData name="Anna Sterner" userId="e34ade42-3f4d-4ffb-96dc-1c6e40b6902f" providerId="ADAL" clId="{25C81ED4-1E15-44AB-89E0-BAD8FBE4B961}" dt="2024-05-17T14:29:57.142" v="7"/>
          <ac:spMkLst>
            <pc:docMk/>
            <pc:sldMk cId="3211395316" sldId="261"/>
            <ac:spMk id="853" creationId="{CF403248-6946-E702-E8F8-70327D90D768}"/>
          </ac:spMkLst>
        </pc:spChg>
        <pc:spChg chg="mod">
          <ac:chgData name="Anna Sterner" userId="e34ade42-3f4d-4ffb-96dc-1c6e40b6902f" providerId="ADAL" clId="{25C81ED4-1E15-44AB-89E0-BAD8FBE4B961}" dt="2024-05-17T14:29:57.142" v="7"/>
          <ac:spMkLst>
            <pc:docMk/>
            <pc:sldMk cId="3211395316" sldId="261"/>
            <ac:spMk id="854" creationId="{EED12C1D-2ED4-E423-F104-B682F56C80CA}"/>
          </ac:spMkLst>
        </pc:spChg>
        <pc:spChg chg="mod">
          <ac:chgData name="Anna Sterner" userId="e34ade42-3f4d-4ffb-96dc-1c6e40b6902f" providerId="ADAL" clId="{25C81ED4-1E15-44AB-89E0-BAD8FBE4B961}" dt="2024-05-17T14:29:57.142" v="7"/>
          <ac:spMkLst>
            <pc:docMk/>
            <pc:sldMk cId="3211395316" sldId="261"/>
            <ac:spMk id="855" creationId="{70CD1CBA-550B-072B-6EC0-8EE92C822CC5}"/>
          </ac:spMkLst>
        </pc:spChg>
        <pc:spChg chg="mod">
          <ac:chgData name="Anna Sterner" userId="e34ade42-3f4d-4ffb-96dc-1c6e40b6902f" providerId="ADAL" clId="{25C81ED4-1E15-44AB-89E0-BAD8FBE4B961}" dt="2024-05-17T14:29:57.142" v="7"/>
          <ac:spMkLst>
            <pc:docMk/>
            <pc:sldMk cId="3211395316" sldId="261"/>
            <ac:spMk id="856" creationId="{AEFB5849-9B8C-546D-2110-F434C1C1405E}"/>
          </ac:spMkLst>
        </pc:spChg>
        <pc:spChg chg="mod">
          <ac:chgData name="Anna Sterner" userId="e34ade42-3f4d-4ffb-96dc-1c6e40b6902f" providerId="ADAL" clId="{25C81ED4-1E15-44AB-89E0-BAD8FBE4B961}" dt="2024-05-17T14:29:57.142" v="7"/>
          <ac:spMkLst>
            <pc:docMk/>
            <pc:sldMk cId="3211395316" sldId="261"/>
            <ac:spMk id="857" creationId="{F7C20CE5-3E79-1081-6B2C-C3222D585D6C}"/>
          </ac:spMkLst>
        </pc:spChg>
        <pc:spChg chg="mod">
          <ac:chgData name="Anna Sterner" userId="e34ade42-3f4d-4ffb-96dc-1c6e40b6902f" providerId="ADAL" clId="{25C81ED4-1E15-44AB-89E0-BAD8FBE4B961}" dt="2024-05-17T14:29:57.142" v="7"/>
          <ac:spMkLst>
            <pc:docMk/>
            <pc:sldMk cId="3211395316" sldId="261"/>
            <ac:spMk id="858" creationId="{90C50FBE-8A98-31D0-D9DC-AE8091F0029F}"/>
          </ac:spMkLst>
        </pc:spChg>
        <pc:spChg chg="mod">
          <ac:chgData name="Anna Sterner" userId="e34ade42-3f4d-4ffb-96dc-1c6e40b6902f" providerId="ADAL" clId="{25C81ED4-1E15-44AB-89E0-BAD8FBE4B961}" dt="2024-05-17T14:29:57.142" v="7"/>
          <ac:spMkLst>
            <pc:docMk/>
            <pc:sldMk cId="3211395316" sldId="261"/>
            <ac:spMk id="859" creationId="{27BA3FE7-E447-7066-58DF-6C6C0AF3F431}"/>
          </ac:spMkLst>
        </pc:spChg>
        <pc:spChg chg="mod">
          <ac:chgData name="Anna Sterner" userId="e34ade42-3f4d-4ffb-96dc-1c6e40b6902f" providerId="ADAL" clId="{25C81ED4-1E15-44AB-89E0-BAD8FBE4B961}" dt="2024-05-17T14:29:57.142" v="7"/>
          <ac:spMkLst>
            <pc:docMk/>
            <pc:sldMk cId="3211395316" sldId="261"/>
            <ac:spMk id="860" creationId="{136764BE-E76F-138D-E7AF-BA74A993F622}"/>
          </ac:spMkLst>
        </pc:spChg>
        <pc:spChg chg="mod">
          <ac:chgData name="Anna Sterner" userId="e34ade42-3f4d-4ffb-96dc-1c6e40b6902f" providerId="ADAL" clId="{25C81ED4-1E15-44AB-89E0-BAD8FBE4B961}" dt="2024-05-17T14:29:57.142" v="7"/>
          <ac:spMkLst>
            <pc:docMk/>
            <pc:sldMk cId="3211395316" sldId="261"/>
            <ac:spMk id="861" creationId="{F9793D98-EEE0-813C-594C-7AF971572AB8}"/>
          </ac:spMkLst>
        </pc:spChg>
        <pc:spChg chg="mod">
          <ac:chgData name="Anna Sterner" userId="e34ade42-3f4d-4ffb-96dc-1c6e40b6902f" providerId="ADAL" clId="{25C81ED4-1E15-44AB-89E0-BAD8FBE4B961}" dt="2024-05-17T14:29:57.142" v="7"/>
          <ac:spMkLst>
            <pc:docMk/>
            <pc:sldMk cId="3211395316" sldId="261"/>
            <ac:spMk id="862" creationId="{5311F945-9797-02B1-B6C9-D5688FFBE310}"/>
          </ac:spMkLst>
        </pc:spChg>
        <pc:spChg chg="mod">
          <ac:chgData name="Anna Sterner" userId="e34ade42-3f4d-4ffb-96dc-1c6e40b6902f" providerId="ADAL" clId="{25C81ED4-1E15-44AB-89E0-BAD8FBE4B961}" dt="2024-05-17T14:29:57.142" v="7"/>
          <ac:spMkLst>
            <pc:docMk/>
            <pc:sldMk cId="3211395316" sldId="261"/>
            <ac:spMk id="863" creationId="{9F9BA5F5-DB76-D30E-FEFE-2627475A7D5B}"/>
          </ac:spMkLst>
        </pc:spChg>
        <pc:spChg chg="mod">
          <ac:chgData name="Anna Sterner" userId="e34ade42-3f4d-4ffb-96dc-1c6e40b6902f" providerId="ADAL" clId="{25C81ED4-1E15-44AB-89E0-BAD8FBE4B961}" dt="2024-05-17T14:29:57.142" v="7"/>
          <ac:spMkLst>
            <pc:docMk/>
            <pc:sldMk cId="3211395316" sldId="261"/>
            <ac:spMk id="864" creationId="{66B30A3E-2D82-4838-3712-E8791F80A05A}"/>
          </ac:spMkLst>
        </pc:spChg>
        <pc:spChg chg="mod">
          <ac:chgData name="Anna Sterner" userId="e34ade42-3f4d-4ffb-96dc-1c6e40b6902f" providerId="ADAL" clId="{25C81ED4-1E15-44AB-89E0-BAD8FBE4B961}" dt="2024-05-17T14:29:57.142" v="7"/>
          <ac:spMkLst>
            <pc:docMk/>
            <pc:sldMk cId="3211395316" sldId="261"/>
            <ac:spMk id="865" creationId="{18FA1BB0-8A3C-968F-4F8A-4B25BA58EB0A}"/>
          </ac:spMkLst>
        </pc:spChg>
        <pc:spChg chg="mod">
          <ac:chgData name="Anna Sterner" userId="e34ade42-3f4d-4ffb-96dc-1c6e40b6902f" providerId="ADAL" clId="{25C81ED4-1E15-44AB-89E0-BAD8FBE4B961}" dt="2024-05-17T14:29:57.142" v="7"/>
          <ac:spMkLst>
            <pc:docMk/>
            <pc:sldMk cId="3211395316" sldId="261"/>
            <ac:spMk id="866" creationId="{F24821B2-3BD8-873A-FA0B-A0546B81AC04}"/>
          </ac:spMkLst>
        </pc:spChg>
        <pc:spChg chg="mod">
          <ac:chgData name="Anna Sterner" userId="e34ade42-3f4d-4ffb-96dc-1c6e40b6902f" providerId="ADAL" clId="{25C81ED4-1E15-44AB-89E0-BAD8FBE4B961}" dt="2024-05-17T14:29:57.142" v="7"/>
          <ac:spMkLst>
            <pc:docMk/>
            <pc:sldMk cId="3211395316" sldId="261"/>
            <ac:spMk id="867" creationId="{6C62BB37-7240-8A5B-2E0B-500E17537D9E}"/>
          </ac:spMkLst>
        </pc:spChg>
        <pc:spChg chg="mod">
          <ac:chgData name="Anna Sterner" userId="e34ade42-3f4d-4ffb-96dc-1c6e40b6902f" providerId="ADAL" clId="{25C81ED4-1E15-44AB-89E0-BAD8FBE4B961}" dt="2024-05-17T14:29:57.142" v="7"/>
          <ac:spMkLst>
            <pc:docMk/>
            <pc:sldMk cId="3211395316" sldId="261"/>
            <ac:spMk id="868" creationId="{A25D28ED-305B-FED2-C997-3598F512E41E}"/>
          </ac:spMkLst>
        </pc:spChg>
        <pc:spChg chg="mod">
          <ac:chgData name="Anna Sterner" userId="e34ade42-3f4d-4ffb-96dc-1c6e40b6902f" providerId="ADAL" clId="{25C81ED4-1E15-44AB-89E0-BAD8FBE4B961}" dt="2024-05-17T14:29:57.142" v="7"/>
          <ac:spMkLst>
            <pc:docMk/>
            <pc:sldMk cId="3211395316" sldId="261"/>
            <ac:spMk id="869" creationId="{6AA61558-8930-9DA2-8AAC-A404E1EF2D04}"/>
          </ac:spMkLst>
        </pc:spChg>
        <pc:spChg chg="mod">
          <ac:chgData name="Anna Sterner" userId="e34ade42-3f4d-4ffb-96dc-1c6e40b6902f" providerId="ADAL" clId="{25C81ED4-1E15-44AB-89E0-BAD8FBE4B961}" dt="2024-05-17T14:29:57.142" v="7"/>
          <ac:spMkLst>
            <pc:docMk/>
            <pc:sldMk cId="3211395316" sldId="261"/>
            <ac:spMk id="870" creationId="{81B99DF8-9E18-53BB-9090-D8D741DF2341}"/>
          </ac:spMkLst>
        </pc:spChg>
        <pc:spChg chg="mod">
          <ac:chgData name="Anna Sterner" userId="e34ade42-3f4d-4ffb-96dc-1c6e40b6902f" providerId="ADAL" clId="{25C81ED4-1E15-44AB-89E0-BAD8FBE4B961}" dt="2024-05-17T14:29:57.142" v="7"/>
          <ac:spMkLst>
            <pc:docMk/>
            <pc:sldMk cId="3211395316" sldId="261"/>
            <ac:spMk id="871" creationId="{568330AF-A4BD-A377-D45A-194D3139830B}"/>
          </ac:spMkLst>
        </pc:spChg>
        <pc:spChg chg="mod">
          <ac:chgData name="Anna Sterner" userId="e34ade42-3f4d-4ffb-96dc-1c6e40b6902f" providerId="ADAL" clId="{25C81ED4-1E15-44AB-89E0-BAD8FBE4B961}" dt="2024-05-17T14:29:57.142" v="7"/>
          <ac:spMkLst>
            <pc:docMk/>
            <pc:sldMk cId="3211395316" sldId="261"/>
            <ac:spMk id="872" creationId="{1A234A6A-E90A-CF32-A2C7-1366F0F2E2F4}"/>
          </ac:spMkLst>
        </pc:spChg>
        <pc:spChg chg="mod">
          <ac:chgData name="Anna Sterner" userId="e34ade42-3f4d-4ffb-96dc-1c6e40b6902f" providerId="ADAL" clId="{25C81ED4-1E15-44AB-89E0-BAD8FBE4B961}" dt="2024-05-17T14:29:57.142" v="7"/>
          <ac:spMkLst>
            <pc:docMk/>
            <pc:sldMk cId="3211395316" sldId="261"/>
            <ac:spMk id="874" creationId="{7B46D7CF-BEBC-CCC7-CB83-0B3AE53710B8}"/>
          </ac:spMkLst>
        </pc:spChg>
        <pc:spChg chg="mod">
          <ac:chgData name="Anna Sterner" userId="e34ade42-3f4d-4ffb-96dc-1c6e40b6902f" providerId="ADAL" clId="{25C81ED4-1E15-44AB-89E0-BAD8FBE4B961}" dt="2024-05-17T14:29:57.142" v="7"/>
          <ac:spMkLst>
            <pc:docMk/>
            <pc:sldMk cId="3211395316" sldId="261"/>
            <ac:spMk id="875" creationId="{0142BDC3-0FE7-836E-6EDE-EF8039337FFC}"/>
          </ac:spMkLst>
        </pc:spChg>
        <pc:spChg chg="mod">
          <ac:chgData name="Anna Sterner" userId="e34ade42-3f4d-4ffb-96dc-1c6e40b6902f" providerId="ADAL" clId="{25C81ED4-1E15-44AB-89E0-BAD8FBE4B961}" dt="2024-05-17T14:29:57.142" v="7"/>
          <ac:spMkLst>
            <pc:docMk/>
            <pc:sldMk cId="3211395316" sldId="261"/>
            <ac:spMk id="876" creationId="{66A8B9F7-03FC-B964-C2B0-40FC1854ABF0}"/>
          </ac:spMkLst>
        </pc:spChg>
        <pc:spChg chg="mod">
          <ac:chgData name="Anna Sterner" userId="e34ade42-3f4d-4ffb-96dc-1c6e40b6902f" providerId="ADAL" clId="{25C81ED4-1E15-44AB-89E0-BAD8FBE4B961}" dt="2024-05-17T14:29:57.142" v="7"/>
          <ac:spMkLst>
            <pc:docMk/>
            <pc:sldMk cId="3211395316" sldId="261"/>
            <ac:spMk id="877" creationId="{692F81EE-1023-9426-19E8-5020F0F8310A}"/>
          </ac:spMkLst>
        </pc:spChg>
        <pc:spChg chg="mod">
          <ac:chgData name="Anna Sterner" userId="e34ade42-3f4d-4ffb-96dc-1c6e40b6902f" providerId="ADAL" clId="{25C81ED4-1E15-44AB-89E0-BAD8FBE4B961}" dt="2024-05-17T14:29:57.142" v="7"/>
          <ac:spMkLst>
            <pc:docMk/>
            <pc:sldMk cId="3211395316" sldId="261"/>
            <ac:spMk id="878" creationId="{F8A17CFE-70A4-3118-B711-3CFA1CE4484F}"/>
          </ac:spMkLst>
        </pc:spChg>
        <pc:spChg chg="mod">
          <ac:chgData name="Anna Sterner" userId="e34ade42-3f4d-4ffb-96dc-1c6e40b6902f" providerId="ADAL" clId="{25C81ED4-1E15-44AB-89E0-BAD8FBE4B961}" dt="2024-05-17T14:29:57.142" v="7"/>
          <ac:spMkLst>
            <pc:docMk/>
            <pc:sldMk cId="3211395316" sldId="261"/>
            <ac:spMk id="880" creationId="{DFD6F361-C098-45B7-1B72-2CB0A56A549E}"/>
          </ac:spMkLst>
        </pc:spChg>
        <pc:spChg chg="mod">
          <ac:chgData name="Anna Sterner" userId="e34ade42-3f4d-4ffb-96dc-1c6e40b6902f" providerId="ADAL" clId="{25C81ED4-1E15-44AB-89E0-BAD8FBE4B961}" dt="2024-05-17T14:29:57.142" v="7"/>
          <ac:spMkLst>
            <pc:docMk/>
            <pc:sldMk cId="3211395316" sldId="261"/>
            <ac:spMk id="881" creationId="{04DED143-5024-89B5-9129-A6725A210099}"/>
          </ac:spMkLst>
        </pc:spChg>
        <pc:spChg chg="mod">
          <ac:chgData name="Anna Sterner" userId="e34ade42-3f4d-4ffb-96dc-1c6e40b6902f" providerId="ADAL" clId="{25C81ED4-1E15-44AB-89E0-BAD8FBE4B961}" dt="2024-05-17T14:29:57.142" v="7"/>
          <ac:spMkLst>
            <pc:docMk/>
            <pc:sldMk cId="3211395316" sldId="261"/>
            <ac:spMk id="885" creationId="{8417583A-7BB5-5D96-EA14-CA96EA6E1C43}"/>
          </ac:spMkLst>
        </pc:spChg>
        <pc:spChg chg="mod">
          <ac:chgData name="Anna Sterner" userId="e34ade42-3f4d-4ffb-96dc-1c6e40b6902f" providerId="ADAL" clId="{25C81ED4-1E15-44AB-89E0-BAD8FBE4B961}" dt="2024-05-17T14:29:57.142" v="7"/>
          <ac:spMkLst>
            <pc:docMk/>
            <pc:sldMk cId="3211395316" sldId="261"/>
            <ac:spMk id="887" creationId="{324A16D6-D57F-AB69-4E3B-7E8D531FF44C}"/>
          </ac:spMkLst>
        </pc:spChg>
        <pc:spChg chg="mod">
          <ac:chgData name="Anna Sterner" userId="e34ade42-3f4d-4ffb-96dc-1c6e40b6902f" providerId="ADAL" clId="{25C81ED4-1E15-44AB-89E0-BAD8FBE4B961}" dt="2024-05-17T14:29:57.142" v="7"/>
          <ac:spMkLst>
            <pc:docMk/>
            <pc:sldMk cId="3211395316" sldId="261"/>
            <ac:spMk id="889" creationId="{4FEF6EC9-B48E-F026-2243-D44F318B6E49}"/>
          </ac:spMkLst>
        </pc:spChg>
        <pc:spChg chg="mod">
          <ac:chgData name="Anna Sterner" userId="e34ade42-3f4d-4ffb-96dc-1c6e40b6902f" providerId="ADAL" clId="{25C81ED4-1E15-44AB-89E0-BAD8FBE4B961}" dt="2024-05-17T14:29:57.142" v="7"/>
          <ac:spMkLst>
            <pc:docMk/>
            <pc:sldMk cId="3211395316" sldId="261"/>
            <ac:spMk id="890" creationId="{DE4655ED-066A-7B6D-E098-088DD17EFA0D}"/>
          </ac:spMkLst>
        </pc:spChg>
        <pc:spChg chg="mod">
          <ac:chgData name="Anna Sterner" userId="e34ade42-3f4d-4ffb-96dc-1c6e40b6902f" providerId="ADAL" clId="{25C81ED4-1E15-44AB-89E0-BAD8FBE4B961}" dt="2024-05-17T14:29:57.142" v="7"/>
          <ac:spMkLst>
            <pc:docMk/>
            <pc:sldMk cId="3211395316" sldId="261"/>
            <ac:spMk id="891" creationId="{A8F5D948-AEA4-05E0-7DF6-D527E3407D63}"/>
          </ac:spMkLst>
        </pc:spChg>
        <pc:spChg chg="mod">
          <ac:chgData name="Anna Sterner" userId="e34ade42-3f4d-4ffb-96dc-1c6e40b6902f" providerId="ADAL" clId="{25C81ED4-1E15-44AB-89E0-BAD8FBE4B961}" dt="2024-05-17T14:29:57.142" v="7"/>
          <ac:spMkLst>
            <pc:docMk/>
            <pc:sldMk cId="3211395316" sldId="261"/>
            <ac:spMk id="896" creationId="{445CDC1B-6FB2-3EA7-EF24-1AD92719C8BA}"/>
          </ac:spMkLst>
        </pc:spChg>
        <pc:spChg chg="mod">
          <ac:chgData name="Anna Sterner" userId="e34ade42-3f4d-4ffb-96dc-1c6e40b6902f" providerId="ADAL" clId="{25C81ED4-1E15-44AB-89E0-BAD8FBE4B961}" dt="2024-05-17T14:29:57.142" v="7"/>
          <ac:spMkLst>
            <pc:docMk/>
            <pc:sldMk cId="3211395316" sldId="261"/>
            <ac:spMk id="897" creationId="{B9A2CB68-E225-B1EC-7B8B-13F08CA06949}"/>
          </ac:spMkLst>
        </pc:spChg>
        <pc:spChg chg="mod">
          <ac:chgData name="Anna Sterner" userId="e34ade42-3f4d-4ffb-96dc-1c6e40b6902f" providerId="ADAL" clId="{25C81ED4-1E15-44AB-89E0-BAD8FBE4B961}" dt="2024-05-17T14:29:57.142" v="7"/>
          <ac:spMkLst>
            <pc:docMk/>
            <pc:sldMk cId="3211395316" sldId="261"/>
            <ac:spMk id="898" creationId="{2D8AFD6A-FD10-F2B7-4064-6F422B71A096}"/>
          </ac:spMkLst>
        </pc:spChg>
        <pc:spChg chg="mod">
          <ac:chgData name="Anna Sterner" userId="e34ade42-3f4d-4ffb-96dc-1c6e40b6902f" providerId="ADAL" clId="{25C81ED4-1E15-44AB-89E0-BAD8FBE4B961}" dt="2024-05-17T14:29:57.142" v="7"/>
          <ac:spMkLst>
            <pc:docMk/>
            <pc:sldMk cId="3211395316" sldId="261"/>
            <ac:spMk id="899" creationId="{8D986308-61E3-13A4-B020-EF5DE6C3E326}"/>
          </ac:spMkLst>
        </pc:spChg>
        <pc:spChg chg="mod">
          <ac:chgData name="Anna Sterner" userId="e34ade42-3f4d-4ffb-96dc-1c6e40b6902f" providerId="ADAL" clId="{25C81ED4-1E15-44AB-89E0-BAD8FBE4B961}" dt="2024-05-17T14:29:57.142" v="7"/>
          <ac:spMkLst>
            <pc:docMk/>
            <pc:sldMk cId="3211395316" sldId="261"/>
            <ac:spMk id="900" creationId="{58504EA1-6C75-B144-6DD2-5B05DBD2E4A0}"/>
          </ac:spMkLst>
        </pc:spChg>
        <pc:spChg chg="mod">
          <ac:chgData name="Anna Sterner" userId="e34ade42-3f4d-4ffb-96dc-1c6e40b6902f" providerId="ADAL" clId="{25C81ED4-1E15-44AB-89E0-BAD8FBE4B961}" dt="2024-05-17T14:29:57.142" v="7"/>
          <ac:spMkLst>
            <pc:docMk/>
            <pc:sldMk cId="3211395316" sldId="261"/>
            <ac:spMk id="901" creationId="{1659D658-9567-B048-39AE-E0038EFB5309}"/>
          </ac:spMkLst>
        </pc:spChg>
        <pc:spChg chg="mod">
          <ac:chgData name="Anna Sterner" userId="e34ade42-3f4d-4ffb-96dc-1c6e40b6902f" providerId="ADAL" clId="{25C81ED4-1E15-44AB-89E0-BAD8FBE4B961}" dt="2024-05-17T14:29:57.142" v="7"/>
          <ac:spMkLst>
            <pc:docMk/>
            <pc:sldMk cId="3211395316" sldId="261"/>
            <ac:spMk id="902" creationId="{02D0B84B-D32F-8BB3-7C9D-215846D316D8}"/>
          </ac:spMkLst>
        </pc:spChg>
        <pc:spChg chg="mod">
          <ac:chgData name="Anna Sterner" userId="e34ade42-3f4d-4ffb-96dc-1c6e40b6902f" providerId="ADAL" clId="{25C81ED4-1E15-44AB-89E0-BAD8FBE4B961}" dt="2024-05-17T14:29:57.142" v="7"/>
          <ac:spMkLst>
            <pc:docMk/>
            <pc:sldMk cId="3211395316" sldId="261"/>
            <ac:spMk id="914" creationId="{BA74AA9C-09F9-788C-A3E4-3542DF32947A}"/>
          </ac:spMkLst>
        </pc:spChg>
        <pc:spChg chg="mod">
          <ac:chgData name="Anna Sterner" userId="e34ade42-3f4d-4ffb-96dc-1c6e40b6902f" providerId="ADAL" clId="{25C81ED4-1E15-44AB-89E0-BAD8FBE4B961}" dt="2024-05-17T14:29:57.142" v="7"/>
          <ac:spMkLst>
            <pc:docMk/>
            <pc:sldMk cId="3211395316" sldId="261"/>
            <ac:spMk id="915" creationId="{B2F39139-66DA-F52D-D2CF-30E76B8CA513}"/>
          </ac:spMkLst>
        </pc:spChg>
        <pc:spChg chg="mod">
          <ac:chgData name="Anna Sterner" userId="e34ade42-3f4d-4ffb-96dc-1c6e40b6902f" providerId="ADAL" clId="{25C81ED4-1E15-44AB-89E0-BAD8FBE4B961}" dt="2024-05-17T14:29:57.142" v="7"/>
          <ac:spMkLst>
            <pc:docMk/>
            <pc:sldMk cId="3211395316" sldId="261"/>
            <ac:spMk id="917" creationId="{DC16B260-9F42-E498-A781-4BE0DA20F5C7}"/>
          </ac:spMkLst>
        </pc:spChg>
        <pc:spChg chg="mod">
          <ac:chgData name="Anna Sterner" userId="e34ade42-3f4d-4ffb-96dc-1c6e40b6902f" providerId="ADAL" clId="{25C81ED4-1E15-44AB-89E0-BAD8FBE4B961}" dt="2024-05-17T14:29:57.142" v="7"/>
          <ac:spMkLst>
            <pc:docMk/>
            <pc:sldMk cId="3211395316" sldId="261"/>
            <ac:spMk id="918" creationId="{3122A42A-DCDF-7506-E71E-09957E5C0E59}"/>
          </ac:spMkLst>
        </pc:spChg>
        <pc:spChg chg="mod">
          <ac:chgData name="Anna Sterner" userId="e34ade42-3f4d-4ffb-96dc-1c6e40b6902f" providerId="ADAL" clId="{25C81ED4-1E15-44AB-89E0-BAD8FBE4B961}" dt="2024-05-17T14:29:57.142" v="7"/>
          <ac:spMkLst>
            <pc:docMk/>
            <pc:sldMk cId="3211395316" sldId="261"/>
            <ac:spMk id="919" creationId="{8FB4AB9C-05CD-5D45-4A66-DF80003DC675}"/>
          </ac:spMkLst>
        </pc:spChg>
        <pc:spChg chg="mod">
          <ac:chgData name="Anna Sterner" userId="e34ade42-3f4d-4ffb-96dc-1c6e40b6902f" providerId="ADAL" clId="{25C81ED4-1E15-44AB-89E0-BAD8FBE4B961}" dt="2024-05-17T14:29:57.142" v="7"/>
          <ac:spMkLst>
            <pc:docMk/>
            <pc:sldMk cId="3211395316" sldId="261"/>
            <ac:spMk id="920" creationId="{ABA83298-2393-B987-B0CE-BDCD7DF2CAB7}"/>
          </ac:spMkLst>
        </pc:spChg>
        <pc:spChg chg="mod">
          <ac:chgData name="Anna Sterner" userId="e34ade42-3f4d-4ffb-96dc-1c6e40b6902f" providerId="ADAL" clId="{25C81ED4-1E15-44AB-89E0-BAD8FBE4B961}" dt="2024-05-17T14:29:57.142" v="7"/>
          <ac:spMkLst>
            <pc:docMk/>
            <pc:sldMk cId="3211395316" sldId="261"/>
            <ac:spMk id="921" creationId="{23943035-FFEE-B5F1-E3C9-09DA5D178A59}"/>
          </ac:spMkLst>
        </pc:spChg>
        <pc:spChg chg="mod">
          <ac:chgData name="Anna Sterner" userId="e34ade42-3f4d-4ffb-96dc-1c6e40b6902f" providerId="ADAL" clId="{25C81ED4-1E15-44AB-89E0-BAD8FBE4B961}" dt="2024-05-17T14:29:57.142" v="7"/>
          <ac:spMkLst>
            <pc:docMk/>
            <pc:sldMk cId="3211395316" sldId="261"/>
            <ac:spMk id="922" creationId="{A4313831-7AB7-8CF4-A006-289A62C1B5A1}"/>
          </ac:spMkLst>
        </pc:spChg>
        <pc:spChg chg="mod">
          <ac:chgData name="Anna Sterner" userId="e34ade42-3f4d-4ffb-96dc-1c6e40b6902f" providerId="ADAL" clId="{25C81ED4-1E15-44AB-89E0-BAD8FBE4B961}" dt="2024-05-17T14:29:57.142" v="7"/>
          <ac:spMkLst>
            <pc:docMk/>
            <pc:sldMk cId="3211395316" sldId="261"/>
            <ac:spMk id="923" creationId="{56BCF799-9133-1469-8ED5-973178C856F6}"/>
          </ac:spMkLst>
        </pc:spChg>
        <pc:spChg chg="mod">
          <ac:chgData name="Anna Sterner" userId="e34ade42-3f4d-4ffb-96dc-1c6e40b6902f" providerId="ADAL" clId="{25C81ED4-1E15-44AB-89E0-BAD8FBE4B961}" dt="2024-05-17T14:29:57.142" v="7"/>
          <ac:spMkLst>
            <pc:docMk/>
            <pc:sldMk cId="3211395316" sldId="261"/>
            <ac:spMk id="924" creationId="{C6FDCA1C-D557-C0D6-5FC8-2F11B9BD159C}"/>
          </ac:spMkLst>
        </pc:spChg>
        <pc:spChg chg="mod">
          <ac:chgData name="Anna Sterner" userId="e34ade42-3f4d-4ffb-96dc-1c6e40b6902f" providerId="ADAL" clId="{25C81ED4-1E15-44AB-89E0-BAD8FBE4B961}" dt="2024-05-17T14:29:57.142" v="7"/>
          <ac:spMkLst>
            <pc:docMk/>
            <pc:sldMk cId="3211395316" sldId="261"/>
            <ac:spMk id="925" creationId="{247DCC17-A2F8-6315-7EC4-9755738D1E58}"/>
          </ac:spMkLst>
        </pc:spChg>
        <pc:spChg chg="mod">
          <ac:chgData name="Anna Sterner" userId="e34ade42-3f4d-4ffb-96dc-1c6e40b6902f" providerId="ADAL" clId="{25C81ED4-1E15-44AB-89E0-BAD8FBE4B961}" dt="2024-05-17T14:29:57.142" v="7"/>
          <ac:spMkLst>
            <pc:docMk/>
            <pc:sldMk cId="3211395316" sldId="261"/>
            <ac:spMk id="926" creationId="{023C4B16-99BC-2AD2-FDAE-D5D46F5E89CA}"/>
          </ac:spMkLst>
        </pc:spChg>
        <pc:spChg chg="mod">
          <ac:chgData name="Anna Sterner" userId="e34ade42-3f4d-4ffb-96dc-1c6e40b6902f" providerId="ADAL" clId="{25C81ED4-1E15-44AB-89E0-BAD8FBE4B961}" dt="2024-05-17T14:29:57.142" v="7"/>
          <ac:spMkLst>
            <pc:docMk/>
            <pc:sldMk cId="3211395316" sldId="261"/>
            <ac:spMk id="927" creationId="{36E2C0D1-EDA3-6AE0-61B8-38613491E431}"/>
          </ac:spMkLst>
        </pc:spChg>
        <pc:spChg chg="mod">
          <ac:chgData name="Anna Sterner" userId="e34ade42-3f4d-4ffb-96dc-1c6e40b6902f" providerId="ADAL" clId="{25C81ED4-1E15-44AB-89E0-BAD8FBE4B961}" dt="2024-05-17T14:29:57.142" v="7"/>
          <ac:spMkLst>
            <pc:docMk/>
            <pc:sldMk cId="3211395316" sldId="261"/>
            <ac:spMk id="938" creationId="{0A952C04-E5AB-710A-D4F8-B260000372FB}"/>
          </ac:spMkLst>
        </pc:spChg>
        <pc:spChg chg="mod">
          <ac:chgData name="Anna Sterner" userId="e34ade42-3f4d-4ffb-96dc-1c6e40b6902f" providerId="ADAL" clId="{25C81ED4-1E15-44AB-89E0-BAD8FBE4B961}" dt="2024-05-17T14:29:57.142" v="7"/>
          <ac:spMkLst>
            <pc:docMk/>
            <pc:sldMk cId="3211395316" sldId="261"/>
            <ac:spMk id="939" creationId="{DF39F58F-BFB4-662B-9322-4E07DD29A0B6}"/>
          </ac:spMkLst>
        </pc:spChg>
        <pc:spChg chg="mod">
          <ac:chgData name="Anna Sterner" userId="e34ade42-3f4d-4ffb-96dc-1c6e40b6902f" providerId="ADAL" clId="{25C81ED4-1E15-44AB-89E0-BAD8FBE4B961}" dt="2024-05-17T14:29:57.142" v="7"/>
          <ac:spMkLst>
            <pc:docMk/>
            <pc:sldMk cId="3211395316" sldId="261"/>
            <ac:spMk id="940" creationId="{9D937CBB-41FB-7BAB-7F21-30CC0F677498}"/>
          </ac:spMkLst>
        </pc:spChg>
        <pc:spChg chg="mod">
          <ac:chgData name="Anna Sterner" userId="e34ade42-3f4d-4ffb-96dc-1c6e40b6902f" providerId="ADAL" clId="{25C81ED4-1E15-44AB-89E0-BAD8FBE4B961}" dt="2024-05-17T14:29:57.142" v="7"/>
          <ac:spMkLst>
            <pc:docMk/>
            <pc:sldMk cId="3211395316" sldId="261"/>
            <ac:spMk id="942" creationId="{34ADAABC-8323-BE0C-302F-0665A3C98BE5}"/>
          </ac:spMkLst>
        </pc:spChg>
        <pc:spChg chg="mod">
          <ac:chgData name="Anna Sterner" userId="e34ade42-3f4d-4ffb-96dc-1c6e40b6902f" providerId="ADAL" clId="{25C81ED4-1E15-44AB-89E0-BAD8FBE4B961}" dt="2024-05-17T14:29:57.142" v="7"/>
          <ac:spMkLst>
            <pc:docMk/>
            <pc:sldMk cId="3211395316" sldId="261"/>
            <ac:spMk id="944" creationId="{6183E57D-35A4-2F6C-8936-4071EB24FF1C}"/>
          </ac:spMkLst>
        </pc:spChg>
        <pc:spChg chg="mod">
          <ac:chgData name="Anna Sterner" userId="e34ade42-3f4d-4ffb-96dc-1c6e40b6902f" providerId="ADAL" clId="{25C81ED4-1E15-44AB-89E0-BAD8FBE4B961}" dt="2024-05-17T14:29:57.142" v="7"/>
          <ac:spMkLst>
            <pc:docMk/>
            <pc:sldMk cId="3211395316" sldId="261"/>
            <ac:spMk id="945" creationId="{BBADD960-80D0-BCB0-FAFC-6DF8735E2574}"/>
          </ac:spMkLst>
        </pc:spChg>
        <pc:spChg chg="mod">
          <ac:chgData name="Anna Sterner" userId="e34ade42-3f4d-4ffb-96dc-1c6e40b6902f" providerId="ADAL" clId="{25C81ED4-1E15-44AB-89E0-BAD8FBE4B961}" dt="2024-05-17T14:29:57.142" v="7"/>
          <ac:spMkLst>
            <pc:docMk/>
            <pc:sldMk cId="3211395316" sldId="261"/>
            <ac:spMk id="947" creationId="{35BC81EC-75EC-B1EE-344D-24B4C6DB8C3C}"/>
          </ac:spMkLst>
        </pc:spChg>
        <pc:spChg chg="mod">
          <ac:chgData name="Anna Sterner" userId="e34ade42-3f4d-4ffb-96dc-1c6e40b6902f" providerId="ADAL" clId="{25C81ED4-1E15-44AB-89E0-BAD8FBE4B961}" dt="2024-05-17T14:29:57.142" v="7"/>
          <ac:spMkLst>
            <pc:docMk/>
            <pc:sldMk cId="3211395316" sldId="261"/>
            <ac:spMk id="948" creationId="{0E5B881C-2D8B-BEAA-5BD2-55D73950CD0A}"/>
          </ac:spMkLst>
        </pc:spChg>
        <pc:spChg chg="mod">
          <ac:chgData name="Anna Sterner" userId="e34ade42-3f4d-4ffb-96dc-1c6e40b6902f" providerId="ADAL" clId="{25C81ED4-1E15-44AB-89E0-BAD8FBE4B961}" dt="2024-05-17T14:29:57.142" v="7"/>
          <ac:spMkLst>
            <pc:docMk/>
            <pc:sldMk cId="3211395316" sldId="261"/>
            <ac:spMk id="950" creationId="{D1F58EE8-5DF0-F2A5-1EDD-96B419A05935}"/>
          </ac:spMkLst>
        </pc:spChg>
        <pc:spChg chg="mod">
          <ac:chgData name="Anna Sterner" userId="e34ade42-3f4d-4ffb-96dc-1c6e40b6902f" providerId="ADAL" clId="{25C81ED4-1E15-44AB-89E0-BAD8FBE4B961}" dt="2024-05-17T14:29:57.142" v="7"/>
          <ac:spMkLst>
            <pc:docMk/>
            <pc:sldMk cId="3211395316" sldId="261"/>
            <ac:spMk id="952" creationId="{1F5F064D-D246-FC0A-5246-8DFDE7D4F99C}"/>
          </ac:spMkLst>
        </pc:spChg>
        <pc:spChg chg="mod">
          <ac:chgData name="Anna Sterner" userId="e34ade42-3f4d-4ffb-96dc-1c6e40b6902f" providerId="ADAL" clId="{25C81ED4-1E15-44AB-89E0-BAD8FBE4B961}" dt="2024-05-17T14:29:57.142" v="7"/>
          <ac:spMkLst>
            <pc:docMk/>
            <pc:sldMk cId="3211395316" sldId="261"/>
            <ac:spMk id="954" creationId="{B035DCA9-AA0D-5B4F-578E-3F27EFAAF70A}"/>
          </ac:spMkLst>
        </pc:spChg>
        <pc:spChg chg="mod">
          <ac:chgData name="Anna Sterner" userId="e34ade42-3f4d-4ffb-96dc-1c6e40b6902f" providerId="ADAL" clId="{25C81ED4-1E15-44AB-89E0-BAD8FBE4B961}" dt="2024-05-17T14:29:57.142" v="7"/>
          <ac:spMkLst>
            <pc:docMk/>
            <pc:sldMk cId="3211395316" sldId="261"/>
            <ac:spMk id="955" creationId="{9C9FC985-F8CD-D498-5217-2DA646DC4996}"/>
          </ac:spMkLst>
        </pc:spChg>
        <pc:spChg chg="mod">
          <ac:chgData name="Anna Sterner" userId="e34ade42-3f4d-4ffb-96dc-1c6e40b6902f" providerId="ADAL" clId="{25C81ED4-1E15-44AB-89E0-BAD8FBE4B961}" dt="2024-05-17T14:29:57.142" v="7"/>
          <ac:spMkLst>
            <pc:docMk/>
            <pc:sldMk cId="3211395316" sldId="261"/>
            <ac:spMk id="956" creationId="{19601D26-4D44-EEC8-9DD9-30790D5E70D9}"/>
          </ac:spMkLst>
        </pc:spChg>
        <pc:spChg chg="mod">
          <ac:chgData name="Anna Sterner" userId="e34ade42-3f4d-4ffb-96dc-1c6e40b6902f" providerId="ADAL" clId="{25C81ED4-1E15-44AB-89E0-BAD8FBE4B961}" dt="2024-05-17T14:29:57.142" v="7"/>
          <ac:spMkLst>
            <pc:docMk/>
            <pc:sldMk cId="3211395316" sldId="261"/>
            <ac:spMk id="957" creationId="{659A18F1-C2E8-671E-97D2-7CA9A747EE83}"/>
          </ac:spMkLst>
        </pc:spChg>
        <pc:spChg chg="mod">
          <ac:chgData name="Anna Sterner" userId="e34ade42-3f4d-4ffb-96dc-1c6e40b6902f" providerId="ADAL" clId="{25C81ED4-1E15-44AB-89E0-BAD8FBE4B961}" dt="2024-05-17T14:29:57.142" v="7"/>
          <ac:spMkLst>
            <pc:docMk/>
            <pc:sldMk cId="3211395316" sldId="261"/>
            <ac:spMk id="958" creationId="{8FFE2C41-2EAB-E994-B5C7-87A117BFEEDF}"/>
          </ac:spMkLst>
        </pc:spChg>
        <pc:spChg chg="mod">
          <ac:chgData name="Anna Sterner" userId="e34ade42-3f4d-4ffb-96dc-1c6e40b6902f" providerId="ADAL" clId="{25C81ED4-1E15-44AB-89E0-BAD8FBE4B961}" dt="2024-05-17T14:29:57.142" v="7"/>
          <ac:spMkLst>
            <pc:docMk/>
            <pc:sldMk cId="3211395316" sldId="261"/>
            <ac:spMk id="959" creationId="{3BB5143C-8451-988C-FED4-9160BE7386AD}"/>
          </ac:spMkLst>
        </pc:spChg>
        <pc:spChg chg="mod">
          <ac:chgData name="Anna Sterner" userId="e34ade42-3f4d-4ffb-96dc-1c6e40b6902f" providerId="ADAL" clId="{25C81ED4-1E15-44AB-89E0-BAD8FBE4B961}" dt="2024-05-17T14:29:57.142" v="7"/>
          <ac:spMkLst>
            <pc:docMk/>
            <pc:sldMk cId="3211395316" sldId="261"/>
            <ac:spMk id="960" creationId="{CFB3A482-3DC4-1DA3-93BE-838E41EE5081}"/>
          </ac:spMkLst>
        </pc:spChg>
        <pc:spChg chg="mod">
          <ac:chgData name="Anna Sterner" userId="e34ade42-3f4d-4ffb-96dc-1c6e40b6902f" providerId="ADAL" clId="{25C81ED4-1E15-44AB-89E0-BAD8FBE4B961}" dt="2024-05-17T14:29:57.142" v="7"/>
          <ac:spMkLst>
            <pc:docMk/>
            <pc:sldMk cId="3211395316" sldId="261"/>
            <ac:spMk id="961" creationId="{D986711E-115B-5A14-BBEF-A3F3DBCB54FF}"/>
          </ac:spMkLst>
        </pc:spChg>
        <pc:spChg chg="mod">
          <ac:chgData name="Anna Sterner" userId="e34ade42-3f4d-4ffb-96dc-1c6e40b6902f" providerId="ADAL" clId="{25C81ED4-1E15-44AB-89E0-BAD8FBE4B961}" dt="2024-05-17T14:29:57.142" v="7"/>
          <ac:spMkLst>
            <pc:docMk/>
            <pc:sldMk cId="3211395316" sldId="261"/>
            <ac:spMk id="962" creationId="{47E7A239-0387-F9F0-D62A-F6D710A63D23}"/>
          </ac:spMkLst>
        </pc:spChg>
        <pc:spChg chg="mod">
          <ac:chgData name="Anna Sterner" userId="e34ade42-3f4d-4ffb-96dc-1c6e40b6902f" providerId="ADAL" clId="{25C81ED4-1E15-44AB-89E0-BAD8FBE4B961}" dt="2024-05-17T14:29:57.142" v="7"/>
          <ac:spMkLst>
            <pc:docMk/>
            <pc:sldMk cId="3211395316" sldId="261"/>
            <ac:spMk id="964" creationId="{458A91D3-C3FA-387C-D8F2-A5DDAD270BD7}"/>
          </ac:spMkLst>
        </pc:spChg>
        <pc:spChg chg="mod">
          <ac:chgData name="Anna Sterner" userId="e34ade42-3f4d-4ffb-96dc-1c6e40b6902f" providerId="ADAL" clId="{25C81ED4-1E15-44AB-89E0-BAD8FBE4B961}" dt="2024-05-17T14:29:57.142" v="7"/>
          <ac:spMkLst>
            <pc:docMk/>
            <pc:sldMk cId="3211395316" sldId="261"/>
            <ac:spMk id="965" creationId="{A741EEE1-7D12-BEF0-4FF0-A10E7CDF107E}"/>
          </ac:spMkLst>
        </pc:spChg>
        <pc:spChg chg="mod">
          <ac:chgData name="Anna Sterner" userId="e34ade42-3f4d-4ffb-96dc-1c6e40b6902f" providerId="ADAL" clId="{25C81ED4-1E15-44AB-89E0-BAD8FBE4B961}" dt="2024-05-17T14:29:57.142" v="7"/>
          <ac:spMkLst>
            <pc:docMk/>
            <pc:sldMk cId="3211395316" sldId="261"/>
            <ac:spMk id="966" creationId="{8B94A382-6050-055A-EEA5-4CD594296428}"/>
          </ac:spMkLst>
        </pc:spChg>
        <pc:spChg chg="mod">
          <ac:chgData name="Anna Sterner" userId="e34ade42-3f4d-4ffb-96dc-1c6e40b6902f" providerId="ADAL" clId="{25C81ED4-1E15-44AB-89E0-BAD8FBE4B961}" dt="2024-05-17T14:29:57.142" v="7"/>
          <ac:spMkLst>
            <pc:docMk/>
            <pc:sldMk cId="3211395316" sldId="261"/>
            <ac:spMk id="973" creationId="{3D5B99D4-0D01-826B-D0B6-38532E66D7F2}"/>
          </ac:spMkLst>
        </pc:spChg>
        <pc:spChg chg="mod">
          <ac:chgData name="Anna Sterner" userId="e34ade42-3f4d-4ffb-96dc-1c6e40b6902f" providerId="ADAL" clId="{25C81ED4-1E15-44AB-89E0-BAD8FBE4B961}" dt="2024-05-17T14:29:57.142" v="7"/>
          <ac:spMkLst>
            <pc:docMk/>
            <pc:sldMk cId="3211395316" sldId="261"/>
            <ac:spMk id="974" creationId="{D43AA674-4BDA-57BC-1DAF-2C30091FAD1C}"/>
          </ac:spMkLst>
        </pc:spChg>
        <pc:spChg chg="mod">
          <ac:chgData name="Anna Sterner" userId="e34ade42-3f4d-4ffb-96dc-1c6e40b6902f" providerId="ADAL" clId="{25C81ED4-1E15-44AB-89E0-BAD8FBE4B961}" dt="2024-05-17T14:29:57.142" v="7"/>
          <ac:spMkLst>
            <pc:docMk/>
            <pc:sldMk cId="3211395316" sldId="261"/>
            <ac:spMk id="975" creationId="{9345B532-80E7-2FFB-A62A-C57DF750EFE6}"/>
          </ac:spMkLst>
        </pc:spChg>
        <pc:spChg chg="mod">
          <ac:chgData name="Anna Sterner" userId="e34ade42-3f4d-4ffb-96dc-1c6e40b6902f" providerId="ADAL" clId="{25C81ED4-1E15-44AB-89E0-BAD8FBE4B961}" dt="2024-05-17T14:29:57.142" v="7"/>
          <ac:spMkLst>
            <pc:docMk/>
            <pc:sldMk cId="3211395316" sldId="261"/>
            <ac:spMk id="976" creationId="{FB4113E3-E270-E316-3565-BEE5CFA18392}"/>
          </ac:spMkLst>
        </pc:spChg>
        <pc:spChg chg="mod">
          <ac:chgData name="Anna Sterner" userId="e34ade42-3f4d-4ffb-96dc-1c6e40b6902f" providerId="ADAL" clId="{25C81ED4-1E15-44AB-89E0-BAD8FBE4B961}" dt="2024-05-17T14:29:57.142" v="7"/>
          <ac:spMkLst>
            <pc:docMk/>
            <pc:sldMk cId="3211395316" sldId="261"/>
            <ac:spMk id="977" creationId="{4C34B452-5206-68EB-258E-A48329413883}"/>
          </ac:spMkLst>
        </pc:spChg>
        <pc:spChg chg="mod">
          <ac:chgData name="Anna Sterner" userId="e34ade42-3f4d-4ffb-96dc-1c6e40b6902f" providerId="ADAL" clId="{25C81ED4-1E15-44AB-89E0-BAD8FBE4B961}" dt="2024-05-17T14:29:57.142" v="7"/>
          <ac:spMkLst>
            <pc:docMk/>
            <pc:sldMk cId="3211395316" sldId="261"/>
            <ac:spMk id="978" creationId="{82EA160D-757B-9DFE-8222-759FA933D379}"/>
          </ac:spMkLst>
        </pc:spChg>
        <pc:spChg chg="mod">
          <ac:chgData name="Anna Sterner" userId="e34ade42-3f4d-4ffb-96dc-1c6e40b6902f" providerId="ADAL" clId="{25C81ED4-1E15-44AB-89E0-BAD8FBE4B961}" dt="2024-05-17T14:29:57.142" v="7"/>
          <ac:spMkLst>
            <pc:docMk/>
            <pc:sldMk cId="3211395316" sldId="261"/>
            <ac:spMk id="992" creationId="{B703AD05-CE5E-ADF8-811C-83F6C1C47C0F}"/>
          </ac:spMkLst>
        </pc:spChg>
        <pc:spChg chg="mod">
          <ac:chgData name="Anna Sterner" userId="e34ade42-3f4d-4ffb-96dc-1c6e40b6902f" providerId="ADAL" clId="{25C81ED4-1E15-44AB-89E0-BAD8FBE4B961}" dt="2024-05-17T14:29:57.142" v="7"/>
          <ac:spMkLst>
            <pc:docMk/>
            <pc:sldMk cId="3211395316" sldId="261"/>
            <ac:spMk id="995" creationId="{63DD8C33-FC97-B300-7C3E-0F499490948F}"/>
          </ac:spMkLst>
        </pc:spChg>
        <pc:spChg chg="mod">
          <ac:chgData name="Anna Sterner" userId="e34ade42-3f4d-4ffb-96dc-1c6e40b6902f" providerId="ADAL" clId="{25C81ED4-1E15-44AB-89E0-BAD8FBE4B961}" dt="2024-05-17T14:29:57.142" v="7"/>
          <ac:spMkLst>
            <pc:docMk/>
            <pc:sldMk cId="3211395316" sldId="261"/>
            <ac:spMk id="998" creationId="{6D8D6E1F-57A1-BC16-22A2-45E237C1CA8C}"/>
          </ac:spMkLst>
        </pc:spChg>
        <pc:spChg chg="mod">
          <ac:chgData name="Anna Sterner" userId="e34ade42-3f4d-4ffb-96dc-1c6e40b6902f" providerId="ADAL" clId="{25C81ED4-1E15-44AB-89E0-BAD8FBE4B961}" dt="2024-05-17T14:29:57.142" v="7"/>
          <ac:spMkLst>
            <pc:docMk/>
            <pc:sldMk cId="3211395316" sldId="261"/>
            <ac:spMk id="999" creationId="{0904D196-65CC-8F87-D286-9D6754A263FF}"/>
          </ac:spMkLst>
        </pc:spChg>
        <pc:spChg chg="mod">
          <ac:chgData name="Anna Sterner" userId="e34ade42-3f4d-4ffb-96dc-1c6e40b6902f" providerId="ADAL" clId="{25C81ED4-1E15-44AB-89E0-BAD8FBE4B961}" dt="2024-05-17T14:29:57.142" v="7"/>
          <ac:spMkLst>
            <pc:docMk/>
            <pc:sldMk cId="3211395316" sldId="261"/>
            <ac:spMk id="1000" creationId="{5AB384C0-F311-2E19-0BEC-358D76BC365E}"/>
          </ac:spMkLst>
        </pc:spChg>
        <pc:spChg chg="mod">
          <ac:chgData name="Anna Sterner" userId="e34ade42-3f4d-4ffb-96dc-1c6e40b6902f" providerId="ADAL" clId="{25C81ED4-1E15-44AB-89E0-BAD8FBE4B961}" dt="2024-05-17T14:29:57.142" v="7"/>
          <ac:spMkLst>
            <pc:docMk/>
            <pc:sldMk cId="3211395316" sldId="261"/>
            <ac:spMk id="1001" creationId="{F1D412E3-EED4-103B-5370-A14FAF033D04}"/>
          </ac:spMkLst>
        </pc:spChg>
        <pc:spChg chg="mod">
          <ac:chgData name="Anna Sterner" userId="e34ade42-3f4d-4ffb-96dc-1c6e40b6902f" providerId="ADAL" clId="{25C81ED4-1E15-44AB-89E0-BAD8FBE4B961}" dt="2024-05-17T14:29:57.142" v="7"/>
          <ac:spMkLst>
            <pc:docMk/>
            <pc:sldMk cId="3211395316" sldId="261"/>
            <ac:spMk id="1002" creationId="{412BC9E9-D38F-3ABC-8F58-C7841EC1A497}"/>
          </ac:spMkLst>
        </pc:spChg>
        <pc:spChg chg="mod">
          <ac:chgData name="Anna Sterner" userId="e34ade42-3f4d-4ffb-96dc-1c6e40b6902f" providerId="ADAL" clId="{25C81ED4-1E15-44AB-89E0-BAD8FBE4B961}" dt="2024-05-17T14:29:57.142" v="7"/>
          <ac:spMkLst>
            <pc:docMk/>
            <pc:sldMk cId="3211395316" sldId="261"/>
            <ac:spMk id="1003" creationId="{9BD19F35-DD8A-8001-EB31-676B990C4D78}"/>
          </ac:spMkLst>
        </pc:spChg>
        <pc:spChg chg="mod">
          <ac:chgData name="Anna Sterner" userId="e34ade42-3f4d-4ffb-96dc-1c6e40b6902f" providerId="ADAL" clId="{25C81ED4-1E15-44AB-89E0-BAD8FBE4B961}" dt="2024-05-17T14:29:57.142" v="7"/>
          <ac:spMkLst>
            <pc:docMk/>
            <pc:sldMk cId="3211395316" sldId="261"/>
            <ac:spMk id="1006" creationId="{B61B3D71-A2C5-BAB6-0B2A-CFA4922BEDE6}"/>
          </ac:spMkLst>
        </pc:spChg>
        <pc:spChg chg="mod">
          <ac:chgData name="Anna Sterner" userId="e34ade42-3f4d-4ffb-96dc-1c6e40b6902f" providerId="ADAL" clId="{25C81ED4-1E15-44AB-89E0-BAD8FBE4B961}" dt="2024-05-17T14:29:57.142" v="7"/>
          <ac:spMkLst>
            <pc:docMk/>
            <pc:sldMk cId="3211395316" sldId="261"/>
            <ac:spMk id="1008" creationId="{7D590584-9106-2A75-9BC4-49946323B360}"/>
          </ac:spMkLst>
        </pc:spChg>
        <pc:spChg chg="mod">
          <ac:chgData name="Anna Sterner" userId="e34ade42-3f4d-4ffb-96dc-1c6e40b6902f" providerId="ADAL" clId="{25C81ED4-1E15-44AB-89E0-BAD8FBE4B961}" dt="2024-05-17T14:29:57.142" v="7"/>
          <ac:spMkLst>
            <pc:docMk/>
            <pc:sldMk cId="3211395316" sldId="261"/>
            <ac:spMk id="1009" creationId="{59F78C7D-7FBE-3FCF-9C8F-E219972D4600}"/>
          </ac:spMkLst>
        </pc:spChg>
        <pc:spChg chg="mod">
          <ac:chgData name="Anna Sterner" userId="e34ade42-3f4d-4ffb-96dc-1c6e40b6902f" providerId="ADAL" clId="{25C81ED4-1E15-44AB-89E0-BAD8FBE4B961}" dt="2024-05-17T14:29:57.142" v="7"/>
          <ac:spMkLst>
            <pc:docMk/>
            <pc:sldMk cId="3211395316" sldId="261"/>
            <ac:spMk id="1010" creationId="{68091A9F-1718-8629-9F3E-3BD0718879B3}"/>
          </ac:spMkLst>
        </pc:spChg>
        <pc:spChg chg="mod">
          <ac:chgData name="Anna Sterner" userId="e34ade42-3f4d-4ffb-96dc-1c6e40b6902f" providerId="ADAL" clId="{25C81ED4-1E15-44AB-89E0-BAD8FBE4B961}" dt="2024-05-17T14:29:57.142" v="7"/>
          <ac:spMkLst>
            <pc:docMk/>
            <pc:sldMk cId="3211395316" sldId="261"/>
            <ac:spMk id="1011" creationId="{09570A87-BB8B-5E9C-D6B0-C6A98201B231}"/>
          </ac:spMkLst>
        </pc:spChg>
        <pc:spChg chg="mod">
          <ac:chgData name="Anna Sterner" userId="e34ade42-3f4d-4ffb-96dc-1c6e40b6902f" providerId="ADAL" clId="{25C81ED4-1E15-44AB-89E0-BAD8FBE4B961}" dt="2024-05-17T14:29:57.142" v="7"/>
          <ac:spMkLst>
            <pc:docMk/>
            <pc:sldMk cId="3211395316" sldId="261"/>
            <ac:spMk id="1013" creationId="{CD5B7E31-A763-ED93-0B8A-537B86EF0148}"/>
          </ac:spMkLst>
        </pc:spChg>
        <pc:spChg chg="mod">
          <ac:chgData name="Anna Sterner" userId="e34ade42-3f4d-4ffb-96dc-1c6e40b6902f" providerId="ADAL" clId="{25C81ED4-1E15-44AB-89E0-BAD8FBE4B961}" dt="2024-05-17T14:29:57.142" v="7"/>
          <ac:spMkLst>
            <pc:docMk/>
            <pc:sldMk cId="3211395316" sldId="261"/>
            <ac:spMk id="1014" creationId="{E074E902-B476-6E7E-9665-222562172FE7}"/>
          </ac:spMkLst>
        </pc:spChg>
        <pc:spChg chg="mod">
          <ac:chgData name="Anna Sterner" userId="e34ade42-3f4d-4ffb-96dc-1c6e40b6902f" providerId="ADAL" clId="{25C81ED4-1E15-44AB-89E0-BAD8FBE4B961}" dt="2024-05-17T14:29:57.142" v="7"/>
          <ac:spMkLst>
            <pc:docMk/>
            <pc:sldMk cId="3211395316" sldId="261"/>
            <ac:spMk id="1015" creationId="{E2537A26-FA19-1252-7709-8B8E2FB8E086}"/>
          </ac:spMkLst>
        </pc:spChg>
        <pc:spChg chg="mod">
          <ac:chgData name="Anna Sterner" userId="e34ade42-3f4d-4ffb-96dc-1c6e40b6902f" providerId="ADAL" clId="{25C81ED4-1E15-44AB-89E0-BAD8FBE4B961}" dt="2024-05-17T14:29:57.142" v="7"/>
          <ac:spMkLst>
            <pc:docMk/>
            <pc:sldMk cId="3211395316" sldId="261"/>
            <ac:spMk id="1016" creationId="{35C86370-DA43-2EBB-98C3-C59B121E1C6D}"/>
          </ac:spMkLst>
        </pc:spChg>
        <pc:spChg chg="mod">
          <ac:chgData name="Anna Sterner" userId="e34ade42-3f4d-4ffb-96dc-1c6e40b6902f" providerId="ADAL" clId="{25C81ED4-1E15-44AB-89E0-BAD8FBE4B961}" dt="2024-05-17T14:29:57.142" v="7"/>
          <ac:spMkLst>
            <pc:docMk/>
            <pc:sldMk cId="3211395316" sldId="261"/>
            <ac:spMk id="1017" creationId="{AC03CED0-D69A-0530-DD4B-971FEC6F47FD}"/>
          </ac:spMkLst>
        </pc:spChg>
        <pc:spChg chg="mod">
          <ac:chgData name="Anna Sterner" userId="e34ade42-3f4d-4ffb-96dc-1c6e40b6902f" providerId="ADAL" clId="{25C81ED4-1E15-44AB-89E0-BAD8FBE4B961}" dt="2024-05-17T14:29:57.142" v="7"/>
          <ac:spMkLst>
            <pc:docMk/>
            <pc:sldMk cId="3211395316" sldId="261"/>
            <ac:spMk id="1018" creationId="{9A0AC0C4-B067-547F-4D8B-37DA0B724350}"/>
          </ac:spMkLst>
        </pc:spChg>
        <pc:spChg chg="mod">
          <ac:chgData name="Anna Sterner" userId="e34ade42-3f4d-4ffb-96dc-1c6e40b6902f" providerId="ADAL" clId="{25C81ED4-1E15-44AB-89E0-BAD8FBE4B961}" dt="2024-05-17T14:29:57.142" v="7"/>
          <ac:spMkLst>
            <pc:docMk/>
            <pc:sldMk cId="3211395316" sldId="261"/>
            <ac:spMk id="1019" creationId="{A4D019FF-A539-E9B2-CBCB-6A0084D25A7B}"/>
          </ac:spMkLst>
        </pc:spChg>
        <pc:spChg chg="mod">
          <ac:chgData name="Anna Sterner" userId="e34ade42-3f4d-4ffb-96dc-1c6e40b6902f" providerId="ADAL" clId="{25C81ED4-1E15-44AB-89E0-BAD8FBE4B961}" dt="2024-05-17T14:29:57.142" v="7"/>
          <ac:spMkLst>
            <pc:docMk/>
            <pc:sldMk cId="3211395316" sldId="261"/>
            <ac:spMk id="1020" creationId="{978D40FB-F885-E7AA-EAC4-51198F94759F}"/>
          </ac:spMkLst>
        </pc:spChg>
        <pc:spChg chg="mod">
          <ac:chgData name="Anna Sterner" userId="e34ade42-3f4d-4ffb-96dc-1c6e40b6902f" providerId="ADAL" clId="{25C81ED4-1E15-44AB-89E0-BAD8FBE4B961}" dt="2024-05-17T14:29:57.142" v="7"/>
          <ac:spMkLst>
            <pc:docMk/>
            <pc:sldMk cId="3211395316" sldId="261"/>
            <ac:spMk id="1021" creationId="{E7FA17F6-96D1-3330-FFCF-7D20079225DB}"/>
          </ac:spMkLst>
        </pc:spChg>
        <pc:spChg chg="mod">
          <ac:chgData name="Anna Sterner" userId="e34ade42-3f4d-4ffb-96dc-1c6e40b6902f" providerId="ADAL" clId="{25C81ED4-1E15-44AB-89E0-BAD8FBE4B961}" dt="2024-05-17T14:29:57.142" v="7"/>
          <ac:spMkLst>
            <pc:docMk/>
            <pc:sldMk cId="3211395316" sldId="261"/>
            <ac:spMk id="1022" creationId="{CC183A4E-67CE-5FA0-64FF-2E71E5DEFAF3}"/>
          </ac:spMkLst>
        </pc:spChg>
        <pc:spChg chg="mod">
          <ac:chgData name="Anna Sterner" userId="e34ade42-3f4d-4ffb-96dc-1c6e40b6902f" providerId="ADAL" clId="{25C81ED4-1E15-44AB-89E0-BAD8FBE4B961}" dt="2024-05-17T14:29:57.142" v="7"/>
          <ac:spMkLst>
            <pc:docMk/>
            <pc:sldMk cId="3211395316" sldId="261"/>
            <ac:spMk id="1024" creationId="{7A453E74-788B-D914-E895-55D6265DC23D}"/>
          </ac:spMkLst>
        </pc:spChg>
        <pc:spChg chg="mod">
          <ac:chgData name="Anna Sterner" userId="e34ade42-3f4d-4ffb-96dc-1c6e40b6902f" providerId="ADAL" clId="{25C81ED4-1E15-44AB-89E0-BAD8FBE4B961}" dt="2024-05-17T14:29:57.142" v="7"/>
          <ac:spMkLst>
            <pc:docMk/>
            <pc:sldMk cId="3211395316" sldId="261"/>
            <ac:spMk id="1025" creationId="{914F541C-2CA9-8037-3799-C165B95B01BA}"/>
          </ac:spMkLst>
        </pc:spChg>
        <pc:spChg chg="mod">
          <ac:chgData name="Anna Sterner" userId="e34ade42-3f4d-4ffb-96dc-1c6e40b6902f" providerId="ADAL" clId="{25C81ED4-1E15-44AB-89E0-BAD8FBE4B961}" dt="2024-05-17T14:29:57.142" v="7"/>
          <ac:spMkLst>
            <pc:docMk/>
            <pc:sldMk cId="3211395316" sldId="261"/>
            <ac:spMk id="1026" creationId="{A0D39FA6-B749-D0AE-DD2B-97E7D6A27062}"/>
          </ac:spMkLst>
        </pc:spChg>
        <pc:spChg chg="mod">
          <ac:chgData name="Anna Sterner" userId="e34ade42-3f4d-4ffb-96dc-1c6e40b6902f" providerId="ADAL" clId="{25C81ED4-1E15-44AB-89E0-BAD8FBE4B961}" dt="2024-05-17T14:29:57.142" v="7"/>
          <ac:spMkLst>
            <pc:docMk/>
            <pc:sldMk cId="3211395316" sldId="261"/>
            <ac:spMk id="1030" creationId="{0F1CCADF-5FBE-0F74-F478-0FAEB68A676A}"/>
          </ac:spMkLst>
        </pc:spChg>
        <pc:spChg chg="mod">
          <ac:chgData name="Anna Sterner" userId="e34ade42-3f4d-4ffb-96dc-1c6e40b6902f" providerId="ADAL" clId="{25C81ED4-1E15-44AB-89E0-BAD8FBE4B961}" dt="2024-05-17T14:29:57.142" v="7"/>
          <ac:spMkLst>
            <pc:docMk/>
            <pc:sldMk cId="3211395316" sldId="261"/>
            <ac:spMk id="1031" creationId="{75BEF074-70AD-A29A-B8F3-58771DB455BA}"/>
          </ac:spMkLst>
        </pc:spChg>
        <pc:spChg chg="mod">
          <ac:chgData name="Anna Sterner" userId="e34ade42-3f4d-4ffb-96dc-1c6e40b6902f" providerId="ADAL" clId="{25C81ED4-1E15-44AB-89E0-BAD8FBE4B961}" dt="2024-05-17T14:29:57.142" v="7"/>
          <ac:spMkLst>
            <pc:docMk/>
            <pc:sldMk cId="3211395316" sldId="261"/>
            <ac:spMk id="1032" creationId="{C652CAED-A65E-703B-07E3-2C72179F21EB}"/>
          </ac:spMkLst>
        </pc:spChg>
        <pc:spChg chg="mod">
          <ac:chgData name="Anna Sterner" userId="e34ade42-3f4d-4ffb-96dc-1c6e40b6902f" providerId="ADAL" clId="{25C81ED4-1E15-44AB-89E0-BAD8FBE4B961}" dt="2024-05-17T14:29:57.142" v="7"/>
          <ac:spMkLst>
            <pc:docMk/>
            <pc:sldMk cId="3211395316" sldId="261"/>
            <ac:spMk id="1033" creationId="{226E70DE-A246-3594-9B94-6FA72DF12922}"/>
          </ac:spMkLst>
        </pc:spChg>
        <pc:spChg chg="mod">
          <ac:chgData name="Anna Sterner" userId="e34ade42-3f4d-4ffb-96dc-1c6e40b6902f" providerId="ADAL" clId="{25C81ED4-1E15-44AB-89E0-BAD8FBE4B961}" dt="2024-05-17T14:29:57.142" v="7"/>
          <ac:spMkLst>
            <pc:docMk/>
            <pc:sldMk cId="3211395316" sldId="261"/>
            <ac:spMk id="1034" creationId="{955E7530-AC83-C2B6-A7D0-12148AFF7D62}"/>
          </ac:spMkLst>
        </pc:spChg>
        <pc:spChg chg="mod">
          <ac:chgData name="Anna Sterner" userId="e34ade42-3f4d-4ffb-96dc-1c6e40b6902f" providerId="ADAL" clId="{25C81ED4-1E15-44AB-89E0-BAD8FBE4B961}" dt="2024-05-17T14:29:57.142" v="7"/>
          <ac:spMkLst>
            <pc:docMk/>
            <pc:sldMk cId="3211395316" sldId="261"/>
            <ac:spMk id="1036" creationId="{38C12BB9-A49E-1AA6-E9BA-966782E2A68A}"/>
          </ac:spMkLst>
        </pc:spChg>
        <pc:spChg chg="mod">
          <ac:chgData name="Anna Sterner" userId="e34ade42-3f4d-4ffb-96dc-1c6e40b6902f" providerId="ADAL" clId="{25C81ED4-1E15-44AB-89E0-BAD8FBE4B961}" dt="2024-05-17T14:29:57.142" v="7"/>
          <ac:spMkLst>
            <pc:docMk/>
            <pc:sldMk cId="3211395316" sldId="261"/>
            <ac:spMk id="1041" creationId="{7B80BF1E-33A8-B909-A547-55F59A1D7BE2}"/>
          </ac:spMkLst>
        </pc:spChg>
        <pc:spChg chg="mod">
          <ac:chgData name="Anna Sterner" userId="e34ade42-3f4d-4ffb-96dc-1c6e40b6902f" providerId="ADAL" clId="{25C81ED4-1E15-44AB-89E0-BAD8FBE4B961}" dt="2024-05-17T14:29:57.142" v="7"/>
          <ac:spMkLst>
            <pc:docMk/>
            <pc:sldMk cId="3211395316" sldId="261"/>
            <ac:spMk id="1042" creationId="{04AB65FB-FCCC-05F3-35AE-95CD7BDDF44D}"/>
          </ac:spMkLst>
        </pc:spChg>
        <pc:spChg chg="mod">
          <ac:chgData name="Anna Sterner" userId="e34ade42-3f4d-4ffb-96dc-1c6e40b6902f" providerId="ADAL" clId="{25C81ED4-1E15-44AB-89E0-BAD8FBE4B961}" dt="2024-05-17T14:29:57.142" v="7"/>
          <ac:spMkLst>
            <pc:docMk/>
            <pc:sldMk cId="3211395316" sldId="261"/>
            <ac:spMk id="1043" creationId="{535F5CDB-5634-6842-475B-72FCED5E32DD}"/>
          </ac:spMkLst>
        </pc:spChg>
        <pc:spChg chg="mod">
          <ac:chgData name="Anna Sterner" userId="e34ade42-3f4d-4ffb-96dc-1c6e40b6902f" providerId="ADAL" clId="{25C81ED4-1E15-44AB-89E0-BAD8FBE4B961}" dt="2024-05-17T14:29:57.142" v="7"/>
          <ac:spMkLst>
            <pc:docMk/>
            <pc:sldMk cId="3211395316" sldId="261"/>
            <ac:spMk id="1044" creationId="{7FB1AA6A-3D25-155C-79DF-FBFBFF9A2034}"/>
          </ac:spMkLst>
        </pc:spChg>
        <pc:spChg chg="mod">
          <ac:chgData name="Anna Sterner" userId="e34ade42-3f4d-4ffb-96dc-1c6e40b6902f" providerId="ADAL" clId="{25C81ED4-1E15-44AB-89E0-BAD8FBE4B961}" dt="2024-05-17T14:29:57.142" v="7"/>
          <ac:spMkLst>
            <pc:docMk/>
            <pc:sldMk cId="3211395316" sldId="261"/>
            <ac:spMk id="1045" creationId="{C2F82803-BF03-B424-6D6E-4480933BB783}"/>
          </ac:spMkLst>
        </pc:spChg>
        <pc:spChg chg="mod">
          <ac:chgData name="Anna Sterner" userId="e34ade42-3f4d-4ffb-96dc-1c6e40b6902f" providerId="ADAL" clId="{25C81ED4-1E15-44AB-89E0-BAD8FBE4B961}" dt="2024-05-17T14:29:57.142" v="7"/>
          <ac:spMkLst>
            <pc:docMk/>
            <pc:sldMk cId="3211395316" sldId="261"/>
            <ac:spMk id="1051" creationId="{75325EC4-20F0-E0FB-05AF-4CE8A902DB2A}"/>
          </ac:spMkLst>
        </pc:spChg>
        <pc:spChg chg="mod">
          <ac:chgData name="Anna Sterner" userId="e34ade42-3f4d-4ffb-96dc-1c6e40b6902f" providerId="ADAL" clId="{25C81ED4-1E15-44AB-89E0-BAD8FBE4B961}" dt="2024-05-17T14:29:57.142" v="7"/>
          <ac:spMkLst>
            <pc:docMk/>
            <pc:sldMk cId="3211395316" sldId="261"/>
            <ac:spMk id="1052" creationId="{3EC27656-37FC-6CAA-1AAA-E208A37CF431}"/>
          </ac:spMkLst>
        </pc:spChg>
        <pc:spChg chg="mod">
          <ac:chgData name="Anna Sterner" userId="e34ade42-3f4d-4ffb-96dc-1c6e40b6902f" providerId="ADAL" clId="{25C81ED4-1E15-44AB-89E0-BAD8FBE4B961}" dt="2024-05-17T14:29:57.142" v="7"/>
          <ac:spMkLst>
            <pc:docMk/>
            <pc:sldMk cId="3211395316" sldId="261"/>
            <ac:spMk id="1053" creationId="{0D50C355-B192-0641-3116-3AFC094C8C78}"/>
          </ac:spMkLst>
        </pc:spChg>
        <pc:spChg chg="mod">
          <ac:chgData name="Anna Sterner" userId="e34ade42-3f4d-4ffb-96dc-1c6e40b6902f" providerId="ADAL" clId="{25C81ED4-1E15-44AB-89E0-BAD8FBE4B961}" dt="2024-05-17T14:29:57.142" v="7"/>
          <ac:spMkLst>
            <pc:docMk/>
            <pc:sldMk cId="3211395316" sldId="261"/>
            <ac:spMk id="1054" creationId="{90158F06-4813-5B3F-EDED-629E822FCAAB}"/>
          </ac:spMkLst>
        </pc:spChg>
        <pc:spChg chg="mod">
          <ac:chgData name="Anna Sterner" userId="e34ade42-3f4d-4ffb-96dc-1c6e40b6902f" providerId="ADAL" clId="{25C81ED4-1E15-44AB-89E0-BAD8FBE4B961}" dt="2024-05-17T14:29:57.142" v="7"/>
          <ac:spMkLst>
            <pc:docMk/>
            <pc:sldMk cId="3211395316" sldId="261"/>
            <ac:spMk id="1055" creationId="{884560EC-F50B-F2BC-898B-3354B03D320E}"/>
          </ac:spMkLst>
        </pc:spChg>
        <pc:spChg chg="mod">
          <ac:chgData name="Anna Sterner" userId="e34ade42-3f4d-4ffb-96dc-1c6e40b6902f" providerId="ADAL" clId="{25C81ED4-1E15-44AB-89E0-BAD8FBE4B961}" dt="2024-05-17T14:29:57.142" v="7"/>
          <ac:spMkLst>
            <pc:docMk/>
            <pc:sldMk cId="3211395316" sldId="261"/>
            <ac:spMk id="1056" creationId="{7E2F39C7-0086-419D-540A-DA65223C0B6D}"/>
          </ac:spMkLst>
        </pc:spChg>
        <pc:spChg chg="mod">
          <ac:chgData name="Anna Sterner" userId="e34ade42-3f4d-4ffb-96dc-1c6e40b6902f" providerId="ADAL" clId="{25C81ED4-1E15-44AB-89E0-BAD8FBE4B961}" dt="2024-05-17T14:29:57.142" v="7"/>
          <ac:spMkLst>
            <pc:docMk/>
            <pc:sldMk cId="3211395316" sldId="261"/>
            <ac:spMk id="1057" creationId="{1410C228-9CF6-7FED-F03C-F6EA37DCD53D}"/>
          </ac:spMkLst>
        </pc:spChg>
        <pc:spChg chg="mod">
          <ac:chgData name="Anna Sterner" userId="e34ade42-3f4d-4ffb-96dc-1c6e40b6902f" providerId="ADAL" clId="{25C81ED4-1E15-44AB-89E0-BAD8FBE4B961}" dt="2024-05-17T14:29:57.142" v="7"/>
          <ac:spMkLst>
            <pc:docMk/>
            <pc:sldMk cId="3211395316" sldId="261"/>
            <ac:spMk id="1059" creationId="{4C67D675-5AD7-920C-70AA-4E5490B3C315}"/>
          </ac:spMkLst>
        </pc:spChg>
        <pc:spChg chg="mod">
          <ac:chgData name="Anna Sterner" userId="e34ade42-3f4d-4ffb-96dc-1c6e40b6902f" providerId="ADAL" clId="{25C81ED4-1E15-44AB-89E0-BAD8FBE4B961}" dt="2024-05-17T14:29:57.142" v="7"/>
          <ac:spMkLst>
            <pc:docMk/>
            <pc:sldMk cId="3211395316" sldId="261"/>
            <ac:spMk id="1063" creationId="{750F378A-3403-6B6C-675C-5228C7E1180E}"/>
          </ac:spMkLst>
        </pc:spChg>
        <pc:spChg chg="mod">
          <ac:chgData name="Anna Sterner" userId="e34ade42-3f4d-4ffb-96dc-1c6e40b6902f" providerId="ADAL" clId="{25C81ED4-1E15-44AB-89E0-BAD8FBE4B961}" dt="2024-05-17T14:29:57.142" v="7"/>
          <ac:spMkLst>
            <pc:docMk/>
            <pc:sldMk cId="3211395316" sldId="261"/>
            <ac:spMk id="1064" creationId="{EBD96A75-7D63-9AD4-A04A-656ACCBE4B6F}"/>
          </ac:spMkLst>
        </pc:spChg>
        <pc:spChg chg="mod">
          <ac:chgData name="Anna Sterner" userId="e34ade42-3f4d-4ffb-96dc-1c6e40b6902f" providerId="ADAL" clId="{25C81ED4-1E15-44AB-89E0-BAD8FBE4B961}" dt="2024-05-17T14:29:57.142" v="7"/>
          <ac:spMkLst>
            <pc:docMk/>
            <pc:sldMk cId="3211395316" sldId="261"/>
            <ac:spMk id="1065" creationId="{6DE1A875-E318-761D-4E33-A0707871E8B3}"/>
          </ac:spMkLst>
        </pc:spChg>
        <pc:spChg chg="mod">
          <ac:chgData name="Anna Sterner" userId="e34ade42-3f4d-4ffb-96dc-1c6e40b6902f" providerId="ADAL" clId="{25C81ED4-1E15-44AB-89E0-BAD8FBE4B961}" dt="2024-05-17T14:29:57.142" v="7"/>
          <ac:spMkLst>
            <pc:docMk/>
            <pc:sldMk cId="3211395316" sldId="261"/>
            <ac:spMk id="1066" creationId="{9BF0923C-C2FF-D2AB-C793-A6AE9DB22DF3}"/>
          </ac:spMkLst>
        </pc:spChg>
        <pc:spChg chg="mod">
          <ac:chgData name="Anna Sterner" userId="e34ade42-3f4d-4ffb-96dc-1c6e40b6902f" providerId="ADAL" clId="{25C81ED4-1E15-44AB-89E0-BAD8FBE4B961}" dt="2024-05-17T14:29:57.142" v="7"/>
          <ac:spMkLst>
            <pc:docMk/>
            <pc:sldMk cId="3211395316" sldId="261"/>
            <ac:spMk id="1067" creationId="{7F3C6E78-6C9D-603A-63E4-F5E0785F11AD}"/>
          </ac:spMkLst>
        </pc:spChg>
        <pc:spChg chg="mod">
          <ac:chgData name="Anna Sterner" userId="e34ade42-3f4d-4ffb-96dc-1c6e40b6902f" providerId="ADAL" clId="{25C81ED4-1E15-44AB-89E0-BAD8FBE4B961}" dt="2024-05-17T14:29:57.142" v="7"/>
          <ac:spMkLst>
            <pc:docMk/>
            <pc:sldMk cId="3211395316" sldId="261"/>
            <ac:spMk id="1068" creationId="{280E9A5C-F029-09EC-1311-1099C7D27CF0}"/>
          </ac:spMkLst>
        </pc:spChg>
        <pc:spChg chg="mod">
          <ac:chgData name="Anna Sterner" userId="e34ade42-3f4d-4ffb-96dc-1c6e40b6902f" providerId="ADAL" clId="{25C81ED4-1E15-44AB-89E0-BAD8FBE4B961}" dt="2024-05-17T14:29:57.142" v="7"/>
          <ac:spMkLst>
            <pc:docMk/>
            <pc:sldMk cId="3211395316" sldId="261"/>
            <ac:spMk id="1072" creationId="{72D6AF6A-5477-B4BC-BAFD-3F65AC8D0F0C}"/>
          </ac:spMkLst>
        </pc:spChg>
        <pc:spChg chg="mod">
          <ac:chgData name="Anna Sterner" userId="e34ade42-3f4d-4ffb-96dc-1c6e40b6902f" providerId="ADAL" clId="{25C81ED4-1E15-44AB-89E0-BAD8FBE4B961}" dt="2024-05-17T14:29:57.142" v="7"/>
          <ac:spMkLst>
            <pc:docMk/>
            <pc:sldMk cId="3211395316" sldId="261"/>
            <ac:spMk id="1073" creationId="{DDAE2309-E366-391E-7ADF-4FA63D6CB82D}"/>
          </ac:spMkLst>
        </pc:spChg>
        <pc:spChg chg="mod">
          <ac:chgData name="Anna Sterner" userId="e34ade42-3f4d-4ffb-96dc-1c6e40b6902f" providerId="ADAL" clId="{25C81ED4-1E15-44AB-89E0-BAD8FBE4B961}" dt="2024-05-17T14:29:57.142" v="7"/>
          <ac:spMkLst>
            <pc:docMk/>
            <pc:sldMk cId="3211395316" sldId="261"/>
            <ac:spMk id="1074" creationId="{1082DDF6-BCB7-595E-9F72-5BA9DDC7D9DC}"/>
          </ac:spMkLst>
        </pc:spChg>
        <pc:spChg chg="mod">
          <ac:chgData name="Anna Sterner" userId="e34ade42-3f4d-4ffb-96dc-1c6e40b6902f" providerId="ADAL" clId="{25C81ED4-1E15-44AB-89E0-BAD8FBE4B961}" dt="2024-05-17T14:29:57.142" v="7"/>
          <ac:spMkLst>
            <pc:docMk/>
            <pc:sldMk cId="3211395316" sldId="261"/>
            <ac:spMk id="1075" creationId="{C8C803DB-5605-EB0F-23DC-15276C91BFFE}"/>
          </ac:spMkLst>
        </pc:spChg>
        <pc:spChg chg="mod">
          <ac:chgData name="Anna Sterner" userId="e34ade42-3f4d-4ffb-96dc-1c6e40b6902f" providerId="ADAL" clId="{25C81ED4-1E15-44AB-89E0-BAD8FBE4B961}" dt="2024-05-17T14:29:57.142" v="7"/>
          <ac:spMkLst>
            <pc:docMk/>
            <pc:sldMk cId="3211395316" sldId="261"/>
            <ac:spMk id="1076" creationId="{1772B173-C29D-80D6-FE02-469979A71BAC}"/>
          </ac:spMkLst>
        </pc:spChg>
        <pc:spChg chg="mod">
          <ac:chgData name="Anna Sterner" userId="e34ade42-3f4d-4ffb-96dc-1c6e40b6902f" providerId="ADAL" clId="{25C81ED4-1E15-44AB-89E0-BAD8FBE4B961}" dt="2024-05-17T14:29:57.142" v="7"/>
          <ac:spMkLst>
            <pc:docMk/>
            <pc:sldMk cId="3211395316" sldId="261"/>
            <ac:spMk id="1077" creationId="{4B706876-B641-FDDA-CD93-2EC43C6A208A}"/>
          </ac:spMkLst>
        </pc:spChg>
        <pc:spChg chg="mod">
          <ac:chgData name="Anna Sterner" userId="e34ade42-3f4d-4ffb-96dc-1c6e40b6902f" providerId="ADAL" clId="{25C81ED4-1E15-44AB-89E0-BAD8FBE4B961}" dt="2024-05-17T14:29:57.142" v="7"/>
          <ac:spMkLst>
            <pc:docMk/>
            <pc:sldMk cId="3211395316" sldId="261"/>
            <ac:spMk id="1078" creationId="{AECFD548-3C99-9C34-D66F-CB5AC80C8C8E}"/>
          </ac:spMkLst>
        </pc:spChg>
        <pc:spChg chg="mod">
          <ac:chgData name="Anna Sterner" userId="e34ade42-3f4d-4ffb-96dc-1c6e40b6902f" providerId="ADAL" clId="{25C81ED4-1E15-44AB-89E0-BAD8FBE4B961}" dt="2024-05-17T14:29:57.142" v="7"/>
          <ac:spMkLst>
            <pc:docMk/>
            <pc:sldMk cId="3211395316" sldId="261"/>
            <ac:spMk id="1079" creationId="{56E598AB-CEA0-1DCF-BB99-A3FC51981F24}"/>
          </ac:spMkLst>
        </pc:spChg>
        <pc:spChg chg="mod">
          <ac:chgData name="Anna Sterner" userId="e34ade42-3f4d-4ffb-96dc-1c6e40b6902f" providerId="ADAL" clId="{25C81ED4-1E15-44AB-89E0-BAD8FBE4B961}" dt="2024-05-17T14:29:57.142" v="7"/>
          <ac:spMkLst>
            <pc:docMk/>
            <pc:sldMk cId="3211395316" sldId="261"/>
            <ac:spMk id="1080" creationId="{301824E5-AAD4-33DE-AD43-D5452750B530}"/>
          </ac:spMkLst>
        </pc:spChg>
        <pc:spChg chg="mod">
          <ac:chgData name="Anna Sterner" userId="e34ade42-3f4d-4ffb-96dc-1c6e40b6902f" providerId="ADAL" clId="{25C81ED4-1E15-44AB-89E0-BAD8FBE4B961}" dt="2024-05-17T14:29:57.142" v="7"/>
          <ac:spMkLst>
            <pc:docMk/>
            <pc:sldMk cId="3211395316" sldId="261"/>
            <ac:spMk id="1081" creationId="{086ACEA7-D87A-A754-6B28-330CDBC5923B}"/>
          </ac:spMkLst>
        </pc:spChg>
        <pc:spChg chg="mod">
          <ac:chgData name="Anna Sterner" userId="e34ade42-3f4d-4ffb-96dc-1c6e40b6902f" providerId="ADAL" clId="{25C81ED4-1E15-44AB-89E0-BAD8FBE4B961}" dt="2024-05-17T14:29:57.142" v="7"/>
          <ac:spMkLst>
            <pc:docMk/>
            <pc:sldMk cId="3211395316" sldId="261"/>
            <ac:spMk id="1082" creationId="{1139FBC8-F9FE-90D6-A2FF-5BD539A890CF}"/>
          </ac:spMkLst>
        </pc:spChg>
        <pc:grpChg chg="add mod">
          <ac:chgData name="Anna Sterner" userId="e34ade42-3f4d-4ffb-96dc-1c6e40b6902f" providerId="ADAL" clId="{25C81ED4-1E15-44AB-89E0-BAD8FBE4B961}" dt="2024-05-17T14:29:48.056" v="6"/>
          <ac:grpSpMkLst>
            <pc:docMk/>
            <pc:sldMk cId="3211395316" sldId="261"/>
            <ac:grpSpMk id="3" creationId="{340B2A5F-5C63-C7D3-63FF-15B09E5E5A24}"/>
          </ac:grpSpMkLst>
        </pc:grpChg>
        <pc:grpChg chg="add mod">
          <ac:chgData name="Anna Sterner" userId="e34ade42-3f4d-4ffb-96dc-1c6e40b6902f" providerId="ADAL" clId="{25C81ED4-1E15-44AB-89E0-BAD8FBE4B961}" dt="2024-05-17T14:30:19.077" v="12" actId="1076"/>
          <ac:grpSpMkLst>
            <pc:docMk/>
            <pc:sldMk cId="3211395316" sldId="261"/>
            <ac:grpSpMk id="11" creationId="{AE06EE4E-74E6-F428-FC86-F0212544FA35}"/>
          </ac:grpSpMkLst>
        </pc:grpChg>
        <pc:grpChg chg="add mod">
          <ac:chgData name="Anna Sterner" userId="e34ade42-3f4d-4ffb-96dc-1c6e40b6902f" providerId="ADAL" clId="{25C81ED4-1E15-44AB-89E0-BAD8FBE4B961}" dt="2024-05-17T14:30:49.824" v="16" actId="1076"/>
          <ac:grpSpMkLst>
            <pc:docMk/>
            <pc:sldMk cId="3211395316" sldId="261"/>
            <ac:grpSpMk id="1086" creationId="{D19F2B5C-3D85-004D-26C7-9870F08EF706}"/>
          </ac:grpSpMkLst>
        </pc:grpChg>
        <pc:picChg chg="add mod ord">
          <ac:chgData name="Anna Sterner" userId="e34ade42-3f4d-4ffb-96dc-1c6e40b6902f" providerId="ADAL" clId="{25C81ED4-1E15-44AB-89E0-BAD8FBE4B961}" dt="2024-05-17T14:29:13.774" v="5" actId="1076"/>
          <ac:picMkLst>
            <pc:docMk/>
            <pc:sldMk cId="3211395316" sldId="261"/>
            <ac:picMk id="2" creationId="{CE52A8F9-8C1D-D3B4-DAAE-6D44FDCB34F7}"/>
          </ac:picMkLst>
        </pc:picChg>
        <pc:picChg chg="del">
          <ac:chgData name="Anna Sterner" userId="e34ade42-3f4d-4ffb-96dc-1c6e40b6902f" providerId="ADAL" clId="{25C81ED4-1E15-44AB-89E0-BAD8FBE4B961}" dt="2024-05-17T14:28:56.447" v="2" actId="478"/>
          <ac:picMkLst>
            <pc:docMk/>
            <pc:sldMk cId="3211395316" sldId="261"/>
            <ac:picMk id="4" creationId="{5D2D83B3-2C6D-982C-7DA1-FC74DBC4CC01}"/>
          </ac:picMkLst>
        </pc:picChg>
        <pc:picChg chg="mod">
          <ac:chgData name="Anna Sterner" userId="e34ade42-3f4d-4ffb-96dc-1c6e40b6902f" providerId="ADAL" clId="{25C81ED4-1E15-44AB-89E0-BAD8FBE4B961}" dt="2024-05-17T14:29:48.056" v="6"/>
          <ac:picMkLst>
            <pc:docMk/>
            <pc:sldMk cId="3211395316" sldId="261"/>
            <ac:picMk id="5" creationId="{1C3B8004-DA88-E568-5E83-AA1EF2F4B76C}"/>
          </ac:picMkLst>
        </pc:picChg>
        <pc:picChg chg="mod">
          <ac:chgData name="Anna Sterner" userId="e34ade42-3f4d-4ffb-96dc-1c6e40b6902f" providerId="ADAL" clId="{25C81ED4-1E15-44AB-89E0-BAD8FBE4B961}" dt="2024-05-17T14:30:29.538" v="14" actId="1076"/>
          <ac:picMkLst>
            <pc:docMk/>
            <pc:sldMk cId="3211395316" sldId="261"/>
            <ac:picMk id="7" creationId="{C54CC5CC-2EE0-4A42-BA97-8613BB779ABA}"/>
          </ac:picMkLst>
        </pc:picChg>
        <pc:picChg chg="del">
          <ac:chgData name="Anna Sterner" userId="e34ade42-3f4d-4ffb-96dc-1c6e40b6902f" providerId="ADAL" clId="{25C81ED4-1E15-44AB-89E0-BAD8FBE4B961}" dt="2024-05-17T14:30:00.219" v="8" actId="478"/>
          <ac:picMkLst>
            <pc:docMk/>
            <pc:sldMk cId="3211395316" sldId="261"/>
            <ac:picMk id="8" creationId="{70688B18-5C9D-E117-878D-C3857D1DDBE9}"/>
          </ac:picMkLst>
        </pc:picChg>
        <pc:picChg chg="mod">
          <ac:chgData name="Anna Sterner" userId="e34ade42-3f4d-4ffb-96dc-1c6e40b6902f" providerId="ADAL" clId="{25C81ED4-1E15-44AB-89E0-BAD8FBE4B961}" dt="2024-05-17T14:29:48.056" v="6"/>
          <ac:picMkLst>
            <pc:docMk/>
            <pc:sldMk cId="3211395316" sldId="261"/>
            <ac:picMk id="9" creationId="{56B3CD02-FAD3-6CC3-E736-BBA749AF62F2}"/>
          </ac:picMkLst>
        </pc:picChg>
        <pc:picChg chg="mod">
          <ac:chgData name="Anna Sterner" userId="e34ade42-3f4d-4ffb-96dc-1c6e40b6902f" providerId="ADAL" clId="{25C81ED4-1E15-44AB-89E0-BAD8FBE4B961}" dt="2024-05-17T14:29:48.056" v="6"/>
          <ac:picMkLst>
            <pc:docMk/>
            <pc:sldMk cId="3211395316" sldId="261"/>
            <ac:picMk id="10" creationId="{B3375D76-F819-EF6B-F046-07261FE34FB3}"/>
          </ac:picMkLst>
        </pc:picChg>
        <pc:picChg chg="mod">
          <ac:chgData name="Anna Sterner" userId="e34ade42-3f4d-4ffb-96dc-1c6e40b6902f" providerId="ADAL" clId="{25C81ED4-1E15-44AB-89E0-BAD8FBE4B961}" dt="2024-05-17T14:29:57.142" v="7"/>
          <ac:picMkLst>
            <pc:docMk/>
            <pc:sldMk cId="3211395316" sldId="261"/>
            <ac:picMk id="12" creationId="{03B012D2-9688-1ACF-10FA-2DA7B89D3666}"/>
          </ac:picMkLst>
        </pc:picChg>
        <pc:picChg chg="mod">
          <ac:chgData name="Anna Sterner" userId="e34ade42-3f4d-4ffb-96dc-1c6e40b6902f" providerId="ADAL" clId="{25C81ED4-1E15-44AB-89E0-BAD8FBE4B961}" dt="2024-05-17T14:29:57.142" v="7"/>
          <ac:picMkLst>
            <pc:docMk/>
            <pc:sldMk cId="3211395316" sldId="261"/>
            <ac:picMk id="13" creationId="{6AD1453B-4E74-F6BA-F3FA-D94EBE21C5B7}"/>
          </ac:picMkLst>
        </pc:picChg>
        <pc:picChg chg="mod">
          <ac:chgData name="Anna Sterner" userId="e34ade42-3f4d-4ffb-96dc-1c6e40b6902f" providerId="ADAL" clId="{25C81ED4-1E15-44AB-89E0-BAD8FBE4B961}" dt="2024-05-17T14:29:57.142" v="7"/>
          <ac:picMkLst>
            <pc:docMk/>
            <pc:sldMk cId="3211395316" sldId="261"/>
            <ac:picMk id="14" creationId="{C146F9DE-CFB6-88A5-8763-AC91DF4732C4}"/>
          </ac:picMkLst>
        </pc:picChg>
        <pc:picChg chg="mod">
          <ac:chgData name="Anna Sterner" userId="e34ade42-3f4d-4ffb-96dc-1c6e40b6902f" providerId="ADAL" clId="{25C81ED4-1E15-44AB-89E0-BAD8FBE4B961}" dt="2024-05-17T14:29:57.142" v="7"/>
          <ac:picMkLst>
            <pc:docMk/>
            <pc:sldMk cId="3211395316" sldId="261"/>
            <ac:picMk id="15" creationId="{451B0E4E-9E3D-2976-785E-7D871A18E1B2}"/>
          </ac:picMkLst>
        </pc:picChg>
        <pc:picChg chg="mod">
          <ac:chgData name="Anna Sterner" userId="e34ade42-3f4d-4ffb-96dc-1c6e40b6902f" providerId="ADAL" clId="{25C81ED4-1E15-44AB-89E0-BAD8FBE4B961}" dt="2024-05-17T14:29:57.142" v="7"/>
          <ac:picMkLst>
            <pc:docMk/>
            <pc:sldMk cId="3211395316" sldId="261"/>
            <ac:picMk id="16" creationId="{553314F2-6570-457E-8276-82DDE5F317DB}"/>
          </ac:picMkLst>
        </pc:picChg>
        <pc:picChg chg="mod">
          <ac:chgData name="Anna Sterner" userId="e34ade42-3f4d-4ffb-96dc-1c6e40b6902f" providerId="ADAL" clId="{25C81ED4-1E15-44AB-89E0-BAD8FBE4B961}" dt="2024-05-17T14:29:57.142" v="7"/>
          <ac:picMkLst>
            <pc:docMk/>
            <pc:sldMk cId="3211395316" sldId="261"/>
            <ac:picMk id="17" creationId="{62D59909-BCD8-A90B-31EA-2A4A8B553157}"/>
          </ac:picMkLst>
        </pc:picChg>
        <pc:picChg chg="mod">
          <ac:chgData name="Anna Sterner" userId="e34ade42-3f4d-4ffb-96dc-1c6e40b6902f" providerId="ADAL" clId="{25C81ED4-1E15-44AB-89E0-BAD8FBE4B961}" dt="2024-05-17T14:29:57.142" v="7"/>
          <ac:picMkLst>
            <pc:docMk/>
            <pc:sldMk cId="3211395316" sldId="261"/>
            <ac:picMk id="18" creationId="{759553C7-B76F-4073-F46C-35134960C6F4}"/>
          </ac:picMkLst>
        </pc:picChg>
        <pc:picChg chg="mod">
          <ac:chgData name="Anna Sterner" userId="e34ade42-3f4d-4ffb-96dc-1c6e40b6902f" providerId="ADAL" clId="{25C81ED4-1E15-44AB-89E0-BAD8FBE4B961}" dt="2024-05-17T14:29:57.142" v="7"/>
          <ac:picMkLst>
            <pc:docMk/>
            <pc:sldMk cId="3211395316" sldId="261"/>
            <ac:picMk id="19" creationId="{F4A7EF79-0C23-B965-5E14-6A6E07F67DD9}"/>
          </ac:picMkLst>
        </pc:picChg>
        <pc:picChg chg="mod">
          <ac:chgData name="Anna Sterner" userId="e34ade42-3f4d-4ffb-96dc-1c6e40b6902f" providerId="ADAL" clId="{25C81ED4-1E15-44AB-89E0-BAD8FBE4B961}" dt="2024-05-17T14:29:57.142" v="7"/>
          <ac:picMkLst>
            <pc:docMk/>
            <pc:sldMk cId="3211395316" sldId="261"/>
            <ac:picMk id="20" creationId="{2A5CFC85-C435-6A91-EE2D-C9595B76ADBC}"/>
          </ac:picMkLst>
        </pc:picChg>
        <pc:picChg chg="mod">
          <ac:chgData name="Anna Sterner" userId="e34ade42-3f4d-4ffb-96dc-1c6e40b6902f" providerId="ADAL" clId="{25C81ED4-1E15-44AB-89E0-BAD8FBE4B961}" dt="2024-05-17T14:29:57.142" v="7"/>
          <ac:picMkLst>
            <pc:docMk/>
            <pc:sldMk cId="3211395316" sldId="261"/>
            <ac:picMk id="21" creationId="{0F11AED3-F4EF-6CF6-234A-8F471E5724BC}"/>
          </ac:picMkLst>
        </pc:picChg>
        <pc:picChg chg="mod">
          <ac:chgData name="Anna Sterner" userId="e34ade42-3f4d-4ffb-96dc-1c6e40b6902f" providerId="ADAL" clId="{25C81ED4-1E15-44AB-89E0-BAD8FBE4B961}" dt="2024-05-17T14:29:57.142" v="7"/>
          <ac:picMkLst>
            <pc:docMk/>
            <pc:sldMk cId="3211395316" sldId="261"/>
            <ac:picMk id="22" creationId="{6154045A-2B9B-1402-09A3-FE065BEE71A4}"/>
          </ac:picMkLst>
        </pc:picChg>
        <pc:picChg chg="mod">
          <ac:chgData name="Anna Sterner" userId="e34ade42-3f4d-4ffb-96dc-1c6e40b6902f" providerId="ADAL" clId="{25C81ED4-1E15-44AB-89E0-BAD8FBE4B961}" dt="2024-05-17T14:29:57.142" v="7"/>
          <ac:picMkLst>
            <pc:docMk/>
            <pc:sldMk cId="3211395316" sldId="261"/>
            <ac:picMk id="23" creationId="{4B30FAAB-2DCA-F7CE-E1CA-3418EE22D2C2}"/>
          </ac:picMkLst>
        </pc:picChg>
        <pc:picChg chg="mod">
          <ac:chgData name="Anna Sterner" userId="e34ade42-3f4d-4ffb-96dc-1c6e40b6902f" providerId="ADAL" clId="{25C81ED4-1E15-44AB-89E0-BAD8FBE4B961}" dt="2024-05-17T14:29:57.142" v="7"/>
          <ac:picMkLst>
            <pc:docMk/>
            <pc:sldMk cId="3211395316" sldId="261"/>
            <ac:picMk id="24" creationId="{66378842-E032-3EC7-E2F1-B5B0E39AABB8}"/>
          </ac:picMkLst>
        </pc:picChg>
        <pc:picChg chg="mod">
          <ac:chgData name="Anna Sterner" userId="e34ade42-3f4d-4ffb-96dc-1c6e40b6902f" providerId="ADAL" clId="{25C81ED4-1E15-44AB-89E0-BAD8FBE4B961}" dt="2024-05-17T14:29:57.142" v="7"/>
          <ac:picMkLst>
            <pc:docMk/>
            <pc:sldMk cId="3211395316" sldId="261"/>
            <ac:picMk id="25" creationId="{68801BC6-9DCC-7BCE-5AF9-0B4F1AA7659C}"/>
          </ac:picMkLst>
        </pc:picChg>
        <pc:picChg chg="mod">
          <ac:chgData name="Anna Sterner" userId="e34ade42-3f4d-4ffb-96dc-1c6e40b6902f" providerId="ADAL" clId="{25C81ED4-1E15-44AB-89E0-BAD8FBE4B961}" dt="2024-05-17T14:29:57.142" v="7"/>
          <ac:picMkLst>
            <pc:docMk/>
            <pc:sldMk cId="3211395316" sldId="261"/>
            <ac:picMk id="26" creationId="{B683E45F-6496-C0B2-376E-B9D2DA459AC2}"/>
          </ac:picMkLst>
        </pc:picChg>
        <pc:picChg chg="mod">
          <ac:chgData name="Anna Sterner" userId="e34ade42-3f4d-4ffb-96dc-1c6e40b6902f" providerId="ADAL" clId="{25C81ED4-1E15-44AB-89E0-BAD8FBE4B961}" dt="2024-05-17T14:29:57.142" v="7"/>
          <ac:picMkLst>
            <pc:docMk/>
            <pc:sldMk cId="3211395316" sldId="261"/>
            <ac:picMk id="27" creationId="{71D8BD4B-8C6D-5F39-A470-F3A8F48264B0}"/>
          </ac:picMkLst>
        </pc:picChg>
        <pc:picChg chg="mod">
          <ac:chgData name="Anna Sterner" userId="e34ade42-3f4d-4ffb-96dc-1c6e40b6902f" providerId="ADAL" clId="{25C81ED4-1E15-44AB-89E0-BAD8FBE4B961}" dt="2024-05-17T14:29:57.142" v="7"/>
          <ac:picMkLst>
            <pc:docMk/>
            <pc:sldMk cId="3211395316" sldId="261"/>
            <ac:picMk id="28" creationId="{A8695841-2CF2-719D-0826-B5C56A48E3DE}"/>
          </ac:picMkLst>
        </pc:picChg>
        <pc:picChg chg="mod">
          <ac:chgData name="Anna Sterner" userId="e34ade42-3f4d-4ffb-96dc-1c6e40b6902f" providerId="ADAL" clId="{25C81ED4-1E15-44AB-89E0-BAD8FBE4B961}" dt="2024-05-17T14:29:57.142" v="7"/>
          <ac:picMkLst>
            <pc:docMk/>
            <pc:sldMk cId="3211395316" sldId="261"/>
            <ac:picMk id="29" creationId="{F47DB76C-7A61-AD87-F265-81630684AE79}"/>
          </ac:picMkLst>
        </pc:picChg>
        <pc:picChg chg="mod">
          <ac:chgData name="Anna Sterner" userId="e34ade42-3f4d-4ffb-96dc-1c6e40b6902f" providerId="ADAL" clId="{25C81ED4-1E15-44AB-89E0-BAD8FBE4B961}" dt="2024-05-17T14:29:57.142" v="7"/>
          <ac:picMkLst>
            <pc:docMk/>
            <pc:sldMk cId="3211395316" sldId="261"/>
            <ac:picMk id="30" creationId="{B3C0FE54-8946-2618-E29B-18EEB0E6B7DC}"/>
          </ac:picMkLst>
        </pc:picChg>
        <pc:picChg chg="mod">
          <ac:chgData name="Anna Sterner" userId="e34ade42-3f4d-4ffb-96dc-1c6e40b6902f" providerId="ADAL" clId="{25C81ED4-1E15-44AB-89E0-BAD8FBE4B961}" dt="2024-05-17T14:29:57.142" v="7"/>
          <ac:picMkLst>
            <pc:docMk/>
            <pc:sldMk cId="3211395316" sldId="261"/>
            <ac:picMk id="31" creationId="{7D86CAF6-3961-2725-D7E7-6069658991FC}"/>
          </ac:picMkLst>
        </pc:picChg>
        <pc:picChg chg="mod">
          <ac:chgData name="Anna Sterner" userId="e34ade42-3f4d-4ffb-96dc-1c6e40b6902f" providerId="ADAL" clId="{25C81ED4-1E15-44AB-89E0-BAD8FBE4B961}" dt="2024-05-17T14:29:57.142" v="7"/>
          <ac:picMkLst>
            <pc:docMk/>
            <pc:sldMk cId="3211395316" sldId="261"/>
            <ac:picMk id="32" creationId="{C53B8C37-663F-A1C7-80DC-99BB450FC2B4}"/>
          </ac:picMkLst>
        </pc:picChg>
        <pc:picChg chg="mod">
          <ac:chgData name="Anna Sterner" userId="e34ade42-3f4d-4ffb-96dc-1c6e40b6902f" providerId="ADAL" clId="{25C81ED4-1E15-44AB-89E0-BAD8FBE4B961}" dt="2024-05-17T14:29:57.142" v="7"/>
          <ac:picMkLst>
            <pc:docMk/>
            <pc:sldMk cId="3211395316" sldId="261"/>
            <ac:picMk id="33" creationId="{D2B969E8-3490-5364-B27B-CA6700B5CD55}"/>
          </ac:picMkLst>
        </pc:picChg>
        <pc:picChg chg="mod">
          <ac:chgData name="Anna Sterner" userId="e34ade42-3f4d-4ffb-96dc-1c6e40b6902f" providerId="ADAL" clId="{25C81ED4-1E15-44AB-89E0-BAD8FBE4B961}" dt="2024-05-17T14:29:57.142" v="7"/>
          <ac:picMkLst>
            <pc:docMk/>
            <pc:sldMk cId="3211395316" sldId="261"/>
            <ac:picMk id="34" creationId="{DE95C9D9-85A9-151D-70D3-D274A40B6B6E}"/>
          </ac:picMkLst>
        </pc:picChg>
        <pc:picChg chg="mod">
          <ac:chgData name="Anna Sterner" userId="e34ade42-3f4d-4ffb-96dc-1c6e40b6902f" providerId="ADAL" clId="{25C81ED4-1E15-44AB-89E0-BAD8FBE4B961}" dt="2024-05-17T14:29:57.142" v="7"/>
          <ac:picMkLst>
            <pc:docMk/>
            <pc:sldMk cId="3211395316" sldId="261"/>
            <ac:picMk id="35" creationId="{BAD7FC3E-E767-7F32-7686-FE623B11DEC3}"/>
          </ac:picMkLst>
        </pc:picChg>
        <pc:picChg chg="mod">
          <ac:chgData name="Anna Sterner" userId="e34ade42-3f4d-4ffb-96dc-1c6e40b6902f" providerId="ADAL" clId="{25C81ED4-1E15-44AB-89E0-BAD8FBE4B961}" dt="2024-05-17T14:29:57.142" v="7"/>
          <ac:picMkLst>
            <pc:docMk/>
            <pc:sldMk cId="3211395316" sldId="261"/>
            <ac:picMk id="36" creationId="{07E9D9C4-D064-A1E0-0B3E-625805D8E930}"/>
          </ac:picMkLst>
        </pc:picChg>
        <pc:picChg chg="mod">
          <ac:chgData name="Anna Sterner" userId="e34ade42-3f4d-4ffb-96dc-1c6e40b6902f" providerId="ADAL" clId="{25C81ED4-1E15-44AB-89E0-BAD8FBE4B961}" dt="2024-05-17T14:29:57.142" v="7"/>
          <ac:picMkLst>
            <pc:docMk/>
            <pc:sldMk cId="3211395316" sldId="261"/>
            <ac:picMk id="37" creationId="{A99D37B3-5676-B6A5-4590-35A34B4758FE}"/>
          </ac:picMkLst>
        </pc:picChg>
        <pc:picChg chg="mod">
          <ac:chgData name="Anna Sterner" userId="e34ade42-3f4d-4ffb-96dc-1c6e40b6902f" providerId="ADAL" clId="{25C81ED4-1E15-44AB-89E0-BAD8FBE4B961}" dt="2024-05-17T14:29:57.142" v="7"/>
          <ac:picMkLst>
            <pc:docMk/>
            <pc:sldMk cId="3211395316" sldId="261"/>
            <ac:picMk id="39" creationId="{D0F0ABB9-7CAE-4010-4B2F-FE536CDE9F35}"/>
          </ac:picMkLst>
        </pc:picChg>
        <pc:picChg chg="mod">
          <ac:chgData name="Anna Sterner" userId="e34ade42-3f4d-4ffb-96dc-1c6e40b6902f" providerId="ADAL" clId="{25C81ED4-1E15-44AB-89E0-BAD8FBE4B961}" dt="2024-05-17T14:29:57.142" v="7"/>
          <ac:picMkLst>
            <pc:docMk/>
            <pc:sldMk cId="3211395316" sldId="261"/>
            <ac:picMk id="40" creationId="{B6E5A19A-931F-5C80-9359-4B615D047EC9}"/>
          </ac:picMkLst>
        </pc:picChg>
        <pc:picChg chg="mod">
          <ac:chgData name="Anna Sterner" userId="e34ade42-3f4d-4ffb-96dc-1c6e40b6902f" providerId="ADAL" clId="{25C81ED4-1E15-44AB-89E0-BAD8FBE4B961}" dt="2024-05-17T14:29:57.142" v="7"/>
          <ac:picMkLst>
            <pc:docMk/>
            <pc:sldMk cId="3211395316" sldId="261"/>
            <ac:picMk id="41" creationId="{7607F12D-964E-AC84-E3DF-8AA09273DD7B}"/>
          </ac:picMkLst>
        </pc:picChg>
        <pc:picChg chg="mod">
          <ac:chgData name="Anna Sterner" userId="e34ade42-3f4d-4ffb-96dc-1c6e40b6902f" providerId="ADAL" clId="{25C81ED4-1E15-44AB-89E0-BAD8FBE4B961}" dt="2024-05-17T14:29:57.142" v="7"/>
          <ac:picMkLst>
            <pc:docMk/>
            <pc:sldMk cId="3211395316" sldId="261"/>
            <ac:picMk id="42" creationId="{3C07AED6-7AD2-742C-263F-1FE9E6938E6B}"/>
          </ac:picMkLst>
        </pc:picChg>
        <pc:picChg chg="mod">
          <ac:chgData name="Anna Sterner" userId="e34ade42-3f4d-4ffb-96dc-1c6e40b6902f" providerId="ADAL" clId="{25C81ED4-1E15-44AB-89E0-BAD8FBE4B961}" dt="2024-05-17T14:29:57.142" v="7"/>
          <ac:picMkLst>
            <pc:docMk/>
            <pc:sldMk cId="3211395316" sldId="261"/>
            <ac:picMk id="43" creationId="{026E4D36-A856-518F-19B2-18EBBD8B5C85}"/>
          </ac:picMkLst>
        </pc:picChg>
        <pc:picChg chg="mod">
          <ac:chgData name="Anna Sterner" userId="e34ade42-3f4d-4ffb-96dc-1c6e40b6902f" providerId="ADAL" clId="{25C81ED4-1E15-44AB-89E0-BAD8FBE4B961}" dt="2024-05-17T14:29:57.142" v="7"/>
          <ac:picMkLst>
            <pc:docMk/>
            <pc:sldMk cId="3211395316" sldId="261"/>
            <ac:picMk id="44" creationId="{D20AA67B-6B3F-DCB9-5804-3FFF64A12A2F}"/>
          </ac:picMkLst>
        </pc:picChg>
        <pc:picChg chg="mod">
          <ac:chgData name="Anna Sterner" userId="e34ade42-3f4d-4ffb-96dc-1c6e40b6902f" providerId="ADAL" clId="{25C81ED4-1E15-44AB-89E0-BAD8FBE4B961}" dt="2024-05-17T14:29:57.142" v="7"/>
          <ac:picMkLst>
            <pc:docMk/>
            <pc:sldMk cId="3211395316" sldId="261"/>
            <ac:picMk id="45" creationId="{694A578A-6322-9D66-34CA-DD5990289E41}"/>
          </ac:picMkLst>
        </pc:picChg>
        <pc:picChg chg="mod">
          <ac:chgData name="Anna Sterner" userId="e34ade42-3f4d-4ffb-96dc-1c6e40b6902f" providerId="ADAL" clId="{25C81ED4-1E15-44AB-89E0-BAD8FBE4B961}" dt="2024-05-17T14:29:57.142" v="7"/>
          <ac:picMkLst>
            <pc:docMk/>
            <pc:sldMk cId="3211395316" sldId="261"/>
            <ac:picMk id="46" creationId="{B6C11439-EBD1-B59C-6E17-CCDFE280B6D2}"/>
          </ac:picMkLst>
        </pc:picChg>
        <pc:picChg chg="mod">
          <ac:chgData name="Anna Sterner" userId="e34ade42-3f4d-4ffb-96dc-1c6e40b6902f" providerId="ADAL" clId="{25C81ED4-1E15-44AB-89E0-BAD8FBE4B961}" dt="2024-05-17T14:29:57.142" v="7"/>
          <ac:picMkLst>
            <pc:docMk/>
            <pc:sldMk cId="3211395316" sldId="261"/>
            <ac:picMk id="47" creationId="{01FC31FD-1F8D-2D4F-0220-687FBB0C4E1C}"/>
          </ac:picMkLst>
        </pc:picChg>
        <pc:picChg chg="mod">
          <ac:chgData name="Anna Sterner" userId="e34ade42-3f4d-4ffb-96dc-1c6e40b6902f" providerId="ADAL" clId="{25C81ED4-1E15-44AB-89E0-BAD8FBE4B961}" dt="2024-05-17T14:29:57.142" v="7"/>
          <ac:picMkLst>
            <pc:docMk/>
            <pc:sldMk cId="3211395316" sldId="261"/>
            <ac:picMk id="48" creationId="{796DF316-AAFB-FB4E-CE7C-271133A2B87E}"/>
          </ac:picMkLst>
        </pc:picChg>
        <pc:picChg chg="mod">
          <ac:chgData name="Anna Sterner" userId="e34ade42-3f4d-4ffb-96dc-1c6e40b6902f" providerId="ADAL" clId="{25C81ED4-1E15-44AB-89E0-BAD8FBE4B961}" dt="2024-05-17T14:29:57.142" v="7"/>
          <ac:picMkLst>
            <pc:docMk/>
            <pc:sldMk cId="3211395316" sldId="261"/>
            <ac:picMk id="49" creationId="{3F869857-FDB0-7F04-432F-B5FE2E3924AC}"/>
          </ac:picMkLst>
        </pc:picChg>
        <pc:picChg chg="mod">
          <ac:chgData name="Anna Sterner" userId="e34ade42-3f4d-4ffb-96dc-1c6e40b6902f" providerId="ADAL" clId="{25C81ED4-1E15-44AB-89E0-BAD8FBE4B961}" dt="2024-05-17T14:29:57.142" v="7"/>
          <ac:picMkLst>
            <pc:docMk/>
            <pc:sldMk cId="3211395316" sldId="261"/>
            <ac:picMk id="50" creationId="{BCB08CCD-7716-BC2D-7BC1-B9A9BC8523A9}"/>
          </ac:picMkLst>
        </pc:picChg>
        <pc:picChg chg="mod">
          <ac:chgData name="Anna Sterner" userId="e34ade42-3f4d-4ffb-96dc-1c6e40b6902f" providerId="ADAL" clId="{25C81ED4-1E15-44AB-89E0-BAD8FBE4B961}" dt="2024-05-17T14:29:57.142" v="7"/>
          <ac:picMkLst>
            <pc:docMk/>
            <pc:sldMk cId="3211395316" sldId="261"/>
            <ac:picMk id="51" creationId="{E629B25A-5880-2CBF-9B95-27164B1CAD4C}"/>
          </ac:picMkLst>
        </pc:picChg>
        <pc:picChg chg="mod">
          <ac:chgData name="Anna Sterner" userId="e34ade42-3f4d-4ffb-96dc-1c6e40b6902f" providerId="ADAL" clId="{25C81ED4-1E15-44AB-89E0-BAD8FBE4B961}" dt="2024-05-17T14:29:57.142" v="7"/>
          <ac:picMkLst>
            <pc:docMk/>
            <pc:sldMk cId="3211395316" sldId="261"/>
            <ac:picMk id="52" creationId="{14F5E736-63F8-91C5-1311-D0DD1B2B65A4}"/>
          </ac:picMkLst>
        </pc:picChg>
        <pc:picChg chg="mod">
          <ac:chgData name="Anna Sterner" userId="e34ade42-3f4d-4ffb-96dc-1c6e40b6902f" providerId="ADAL" clId="{25C81ED4-1E15-44AB-89E0-BAD8FBE4B961}" dt="2024-05-17T14:29:57.142" v="7"/>
          <ac:picMkLst>
            <pc:docMk/>
            <pc:sldMk cId="3211395316" sldId="261"/>
            <ac:picMk id="53" creationId="{677B1070-BCD0-E21E-C8C7-A63450CED499}"/>
          </ac:picMkLst>
        </pc:picChg>
        <pc:picChg chg="mod">
          <ac:chgData name="Anna Sterner" userId="e34ade42-3f4d-4ffb-96dc-1c6e40b6902f" providerId="ADAL" clId="{25C81ED4-1E15-44AB-89E0-BAD8FBE4B961}" dt="2024-05-17T14:29:57.142" v="7"/>
          <ac:picMkLst>
            <pc:docMk/>
            <pc:sldMk cId="3211395316" sldId="261"/>
            <ac:picMk id="54" creationId="{03344B65-2F4E-C6AB-F0C4-58F352A59A1C}"/>
          </ac:picMkLst>
        </pc:picChg>
        <pc:picChg chg="mod">
          <ac:chgData name="Anna Sterner" userId="e34ade42-3f4d-4ffb-96dc-1c6e40b6902f" providerId="ADAL" clId="{25C81ED4-1E15-44AB-89E0-BAD8FBE4B961}" dt="2024-05-17T14:29:57.142" v="7"/>
          <ac:picMkLst>
            <pc:docMk/>
            <pc:sldMk cId="3211395316" sldId="261"/>
            <ac:picMk id="55" creationId="{C41BC658-0D79-8106-FCFF-59FB952B6120}"/>
          </ac:picMkLst>
        </pc:picChg>
        <pc:picChg chg="mod">
          <ac:chgData name="Anna Sterner" userId="e34ade42-3f4d-4ffb-96dc-1c6e40b6902f" providerId="ADAL" clId="{25C81ED4-1E15-44AB-89E0-BAD8FBE4B961}" dt="2024-05-17T14:29:57.142" v="7"/>
          <ac:picMkLst>
            <pc:docMk/>
            <pc:sldMk cId="3211395316" sldId="261"/>
            <ac:picMk id="56" creationId="{3708DF13-5106-D435-EFEF-ACBAA7747465}"/>
          </ac:picMkLst>
        </pc:picChg>
        <pc:picChg chg="mod">
          <ac:chgData name="Anna Sterner" userId="e34ade42-3f4d-4ffb-96dc-1c6e40b6902f" providerId="ADAL" clId="{25C81ED4-1E15-44AB-89E0-BAD8FBE4B961}" dt="2024-05-17T14:29:57.142" v="7"/>
          <ac:picMkLst>
            <pc:docMk/>
            <pc:sldMk cId="3211395316" sldId="261"/>
            <ac:picMk id="57" creationId="{ADCB858E-2AD7-2EE6-1907-478917BFF385}"/>
          </ac:picMkLst>
        </pc:picChg>
        <pc:picChg chg="mod">
          <ac:chgData name="Anna Sterner" userId="e34ade42-3f4d-4ffb-96dc-1c6e40b6902f" providerId="ADAL" clId="{25C81ED4-1E15-44AB-89E0-BAD8FBE4B961}" dt="2024-05-17T14:29:57.142" v="7"/>
          <ac:picMkLst>
            <pc:docMk/>
            <pc:sldMk cId="3211395316" sldId="261"/>
            <ac:picMk id="58" creationId="{2732F000-ACB6-D649-3D43-CC5729E90F92}"/>
          </ac:picMkLst>
        </pc:picChg>
        <pc:picChg chg="mod">
          <ac:chgData name="Anna Sterner" userId="e34ade42-3f4d-4ffb-96dc-1c6e40b6902f" providerId="ADAL" clId="{25C81ED4-1E15-44AB-89E0-BAD8FBE4B961}" dt="2024-05-17T14:29:57.142" v="7"/>
          <ac:picMkLst>
            <pc:docMk/>
            <pc:sldMk cId="3211395316" sldId="261"/>
            <ac:picMk id="60" creationId="{02555D7E-43BA-F910-139E-AB64D3101C23}"/>
          </ac:picMkLst>
        </pc:picChg>
        <pc:picChg chg="mod">
          <ac:chgData name="Anna Sterner" userId="e34ade42-3f4d-4ffb-96dc-1c6e40b6902f" providerId="ADAL" clId="{25C81ED4-1E15-44AB-89E0-BAD8FBE4B961}" dt="2024-05-17T14:29:57.142" v="7"/>
          <ac:picMkLst>
            <pc:docMk/>
            <pc:sldMk cId="3211395316" sldId="261"/>
            <ac:picMk id="61" creationId="{7501086F-44DD-3220-B74D-4D2721AC661D}"/>
          </ac:picMkLst>
        </pc:picChg>
        <pc:picChg chg="mod">
          <ac:chgData name="Anna Sterner" userId="e34ade42-3f4d-4ffb-96dc-1c6e40b6902f" providerId="ADAL" clId="{25C81ED4-1E15-44AB-89E0-BAD8FBE4B961}" dt="2024-05-17T14:29:57.142" v="7"/>
          <ac:picMkLst>
            <pc:docMk/>
            <pc:sldMk cId="3211395316" sldId="261"/>
            <ac:picMk id="63" creationId="{53AB63E5-E2CF-013B-395F-C878A4B8BC4D}"/>
          </ac:picMkLst>
        </pc:picChg>
        <pc:picChg chg="mod">
          <ac:chgData name="Anna Sterner" userId="e34ade42-3f4d-4ffb-96dc-1c6e40b6902f" providerId="ADAL" clId="{25C81ED4-1E15-44AB-89E0-BAD8FBE4B961}" dt="2024-05-17T14:29:57.142" v="7"/>
          <ac:picMkLst>
            <pc:docMk/>
            <pc:sldMk cId="3211395316" sldId="261"/>
            <ac:picMk id="260" creationId="{FE7367C6-0612-B96A-1890-B9163E4F1067}"/>
          </ac:picMkLst>
        </pc:picChg>
        <pc:picChg chg="del">
          <ac:chgData name="Anna Sterner" userId="e34ade42-3f4d-4ffb-96dc-1c6e40b6902f" providerId="ADAL" clId="{25C81ED4-1E15-44AB-89E0-BAD8FBE4B961}" dt="2024-05-17T14:30:24.807" v="13" actId="478"/>
          <ac:picMkLst>
            <pc:docMk/>
            <pc:sldMk cId="3211395316" sldId="261"/>
            <ac:picMk id="261" creationId="{00000000-0000-0000-0000-000000000000}"/>
          </ac:picMkLst>
        </pc:picChg>
        <pc:picChg chg="mod">
          <ac:chgData name="Anna Sterner" userId="e34ade42-3f4d-4ffb-96dc-1c6e40b6902f" providerId="ADAL" clId="{25C81ED4-1E15-44AB-89E0-BAD8FBE4B961}" dt="2024-05-17T14:29:57.142" v="7"/>
          <ac:picMkLst>
            <pc:docMk/>
            <pc:sldMk cId="3211395316" sldId="261"/>
            <ac:picMk id="264" creationId="{9DF6ACA9-2D94-2D79-F1F7-A64D477ACC30}"/>
          </ac:picMkLst>
        </pc:picChg>
        <pc:picChg chg="mod">
          <ac:chgData name="Anna Sterner" userId="e34ade42-3f4d-4ffb-96dc-1c6e40b6902f" providerId="ADAL" clId="{25C81ED4-1E15-44AB-89E0-BAD8FBE4B961}" dt="2024-05-17T14:29:57.142" v="7"/>
          <ac:picMkLst>
            <pc:docMk/>
            <pc:sldMk cId="3211395316" sldId="261"/>
            <ac:picMk id="270" creationId="{83138953-E355-8BEA-A4AD-66A164C6B579}"/>
          </ac:picMkLst>
        </pc:picChg>
        <pc:picChg chg="mod">
          <ac:chgData name="Anna Sterner" userId="e34ade42-3f4d-4ffb-96dc-1c6e40b6902f" providerId="ADAL" clId="{25C81ED4-1E15-44AB-89E0-BAD8FBE4B961}" dt="2024-05-17T14:29:57.142" v="7"/>
          <ac:picMkLst>
            <pc:docMk/>
            <pc:sldMk cId="3211395316" sldId="261"/>
            <ac:picMk id="271" creationId="{F0B9F12D-5986-AB33-9944-6BA8DC32ED03}"/>
          </ac:picMkLst>
        </pc:picChg>
        <pc:picChg chg="mod">
          <ac:chgData name="Anna Sterner" userId="e34ade42-3f4d-4ffb-96dc-1c6e40b6902f" providerId="ADAL" clId="{25C81ED4-1E15-44AB-89E0-BAD8FBE4B961}" dt="2024-05-17T14:29:57.142" v="7"/>
          <ac:picMkLst>
            <pc:docMk/>
            <pc:sldMk cId="3211395316" sldId="261"/>
            <ac:picMk id="272" creationId="{2C92F2BA-E568-7963-2509-2EB637BE7214}"/>
          </ac:picMkLst>
        </pc:picChg>
        <pc:picChg chg="mod">
          <ac:chgData name="Anna Sterner" userId="e34ade42-3f4d-4ffb-96dc-1c6e40b6902f" providerId="ADAL" clId="{25C81ED4-1E15-44AB-89E0-BAD8FBE4B961}" dt="2024-05-17T14:29:57.142" v="7"/>
          <ac:picMkLst>
            <pc:docMk/>
            <pc:sldMk cId="3211395316" sldId="261"/>
            <ac:picMk id="274" creationId="{B41DE58A-5A51-8620-90AC-CF874838E8E8}"/>
          </ac:picMkLst>
        </pc:picChg>
        <pc:picChg chg="mod">
          <ac:chgData name="Anna Sterner" userId="e34ade42-3f4d-4ffb-96dc-1c6e40b6902f" providerId="ADAL" clId="{25C81ED4-1E15-44AB-89E0-BAD8FBE4B961}" dt="2024-05-17T14:29:57.142" v="7"/>
          <ac:picMkLst>
            <pc:docMk/>
            <pc:sldMk cId="3211395316" sldId="261"/>
            <ac:picMk id="275" creationId="{7205305C-7E86-9356-88A2-721585F506AB}"/>
          </ac:picMkLst>
        </pc:picChg>
        <pc:picChg chg="mod">
          <ac:chgData name="Anna Sterner" userId="e34ade42-3f4d-4ffb-96dc-1c6e40b6902f" providerId="ADAL" clId="{25C81ED4-1E15-44AB-89E0-BAD8FBE4B961}" dt="2024-05-17T14:29:57.142" v="7"/>
          <ac:picMkLst>
            <pc:docMk/>
            <pc:sldMk cId="3211395316" sldId="261"/>
            <ac:picMk id="276" creationId="{5DB259B7-51FB-9D15-C860-AAF243A3F04C}"/>
          </ac:picMkLst>
        </pc:picChg>
        <pc:picChg chg="mod">
          <ac:chgData name="Anna Sterner" userId="e34ade42-3f4d-4ffb-96dc-1c6e40b6902f" providerId="ADAL" clId="{25C81ED4-1E15-44AB-89E0-BAD8FBE4B961}" dt="2024-05-17T14:29:57.142" v="7"/>
          <ac:picMkLst>
            <pc:docMk/>
            <pc:sldMk cId="3211395316" sldId="261"/>
            <ac:picMk id="278" creationId="{D2662937-6B6F-5DAB-AE81-E9DE184046A4}"/>
          </ac:picMkLst>
        </pc:picChg>
        <pc:picChg chg="mod">
          <ac:chgData name="Anna Sterner" userId="e34ade42-3f4d-4ffb-96dc-1c6e40b6902f" providerId="ADAL" clId="{25C81ED4-1E15-44AB-89E0-BAD8FBE4B961}" dt="2024-05-17T14:29:57.142" v="7"/>
          <ac:picMkLst>
            <pc:docMk/>
            <pc:sldMk cId="3211395316" sldId="261"/>
            <ac:picMk id="280" creationId="{90F67CB9-D7CE-FCF2-A8E5-ED86824105FD}"/>
          </ac:picMkLst>
        </pc:picChg>
        <pc:picChg chg="mod">
          <ac:chgData name="Anna Sterner" userId="e34ade42-3f4d-4ffb-96dc-1c6e40b6902f" providerId="ADAL" clId="{25C81ED4-1E15-44AB-89E0-BAD8FBE4B961}" dt="2024-05-17T14:29:57.142" v="7"/>
          <ac:picMkLst>
            <pc:docMk/>
            <pc:sldMk cId="3211395316" sldId="261"/>
            <ac:picMk id="281" creationId="{CE427E03-BB76-5761-3513-7C4E6E4E8AFA}"/>
          </ac:picMkLst>
        </pc:picChg>
        <pc:picChg chg="mod">
          <ac:chgData name="Anna Sterner" userId="e34ade42-3f4d-4ffb-96dc-1c6e40b6902f" providerId="ADAL" clId="{25C81ED4-1E15-44AB-89E0-BAD8FBE4B961}" dt="2024-05-17T14:29:57.142" v="7"/>
          <ac:picMkLst>
            <pc:docMk/>
            <pc:sldMk cId="3211395316" sldId="261"/>
            <ac:picMk id="283" creationId="{B63F34B4-FC39-4779-45F2-ECE87331F212}"/>
          </ac:picMkLst>
        </pc:picChg>
        <pc:picChg chg="mod">
          <ac:chgData name="Anna Sterner" userId="e34ade42-3f4d-4ffb-96dc-1c6e40b6902f" providerId="ADAL" clId="{25C81ED4-1E15-44AB-89E0-BAD8FBE4B961}" dt="2024-05-17T14:29:57.142" v="7"/>
          <ac:picMkLst>
            <pc:docMk/>
            <pc:sldMk cId="3211395316" sldId="261"/>
            <ac:picMk id="284" creationId="{B05441DE-BEFD-4353-44F5-066EF707D268}"/>
          </ac:picMkLst>
        </pc:picChg>
        <pc:picChg chg="mod">
          <ac:chgData name="Anna Sterner" userId="e34ade42-3f4d-4ffb-96dc-1c6e40b6902f" providerId="ADAL" clId="{25C81ED4-1E15-44AB-89E0-BAD8FBE4B961}" dt="2024-05-17T14:29:57.142" v="7"/>
          <ac:picMkLst>
            <pc:docMk/>
            <pc:sldMk cId="3211395316" sldId="261"/>
            <ac:picMk id="287" creationId="{50C3E77E-E182-7A0B-9A6F-03F59AA72C26}"/>
          </ac:picMkLst>
        </pc:picChg>
        <pc:picChg chg="mod">
          <ac:chgData name="Anna Sterner" userId="e34ade42-3f4d-4ffb-96dc-1c6e40b6902f" providerId="ADAL" clId="{25C81ED4-1E15-44AB-89E0-BAD8FBE4B961}" dt="2024-05-17T14:29:57.142" v="7"/>
          <ac:picMkLst>
            <pc:docMk/>
            <pc:sldMk cId="3211395316" sldId="261"/>
            <ac:picMk id="288" creationId="{1FC1D858-01F3-9121-8821-F77E1DF0A51B}"/>
          </ac:picMkLst>
        </pc:picChg>
        <pc:picChg chg="mod">
          <ac:chgData name="Anna Sterner" userId="e34ade42-3f4d-4ffb-96dc-1c6e40b6902f" providerId="ADAL" clId="{25C81ED4-1E15-44AB-89E0-BAD8FBE4B961}" dt="2024-05-17T14:29:57.142" v="7"/>
          <ac:picMkLst>
            <pc:docMk/>
            <pc:sldMk cId="3211395316" sldId="261"/>
            <ac:picMk id="289" creationId="{B4FC7EFB-9D15-FAE3-EFDC-8260FF436873}"/>
          </ac:picMkLst>
        </pc:picChg>
        <pc:picChg chg="mod">
          <ac:chgData name="Anna Sterner" userId="e34ade42-3f4d-4ffb-96dc-1c6e40b6902f" providerId="ADAL" clId="{25C81ED4-1E15-44AB-89E0-BAD8FBE4B961}" dt="2024-05-17T14:29:57.142" v="7"/>
          <ac:picMkLst>
            <pc:docMk/>
            <pc:sldMk cId="3211395316" sldId="261"/>
            <ac:picMk id="290" creationId="{98919001-3F75-480E-8969-A35A6EDE22E0}"/>
          </ac:picMkLst>
        </pc:picChg>
        <pc:picChg chg="mod">
          <ac:chgData name="Anna Sterner" userId="e34ade42-3f4d-4ffb-96dc-1c6e40b6902f" providerId="ADAL" clId="{25C81ED4-1E15-44AB-89E0-BAD8FBE4B961}" dt="2024-05-17T14:29:57.142" v="7"/>
          <ac:picMkLst>
            <pc:docMk/>
            <pc:sldMk cId="3211395316" sldId="261"/>
            <ac:picMk id="291" creationId="{2E2C741F-A5E9-45A0-35BB-DA236F4F16F1}"/>
          </ac:picMkLst>
        </pc:picChg>
        <pc:picChg chg="mod">
          <ac:chgData name="Anna Sterner" userId="e34ade42-3f4d-4ffb-96dc-1c6e40b6902f" providerId="ADAL" clId="{25C81ED4-1E15-44AB-89E0-BAD8FBE4B961}" dt="2024-05-17T14:29:57.142" v="7"/>
          <ac:picMkLst>
            <pc:docMk/>
            <pc:sldMk cId="3211395316" sldId="261"/>
            <ac:picMk id="292" creationId="{2096F34E-B106-CCEF-99A7-785E78B14D6A}"/>
          </ac:picMkLst>
        </pc:picChg>
        <pc:picChg chg="mod">
          <ac:chgData name="Anna Sterner" userId="e34ade42-3f4d-4ffb-96dc-1c6e40b6902f" providerId="ADAL" clId="{25C81ED4-1E15-44AB-89E0-BAD8FBE4B961}" dt="2024-05-17T14:29:57.142" v="7"/>
          <ac:picMkLst>
            <pc:docMk/>
            <pc:sldMk cId="3211395316" sldId="261"/>
            <ac:picMk id="293" creationId="{1B9375DC-99AF-0C10-3EF0-9AEEC33324D3}"/>
          </ac:picMkLst>
        </pc:picChg>
        <pc:picChg chg="mod">
          <ac:chgData name="Anna Sterner" userId="e34ade42-3f4d-4ffb-96dc-1c6e40b6902f" providerId="ADAL" clId="{25C81ED4-1E15-44AB-89E0-BAD8FBE4B961}" dt="2024-05-17T14:29:57.142" v="7"/>
          <ac:picMkLst>
            <pc:docMk/>
            <pc:sldMk cId="3211395316" sldId="261"/>
            <ac:picMk id="294" creationId="{F61E7DF3-50B3-2E29-7E22-11B7571EB7AF}"/>
          </ac:picMkLst>
        </pc:picChg>
        <pc:picChg chg="mod">
          <ac:chgData name="Anna Sterner" userId="e34ade42-3f4d-4ffb-96dc-1c6e40b6902f" providerId="ADAL" clId="{25C81ED4-1E15-44AB-89E0-BAD8FBE4B961}" dt="2024-05-17T14:29:57.142" v="7"/>
          <ac:picMkLst>
            <pc:docMk/>
            <pc:sldMk cId="3211395316" sldId="261"/>
            <ac:picMk id="295" creationId="{3BE3831D-7327-5C9C-BA45-7870E4E7521F}"/>
          </ac:picMkLst>
        </pc:picChg>
        <pc:picChg chg="mod">
          <ac:chgData name="Anna Sterner" userId="e34ade42-3f4d-4ffb-96dc-1c6e40b6902f" providerId="ADAL" clId="{25C81ED4-1E15-44AB-89E0-BAD8FBE4B961}" dt="2024-05-17T14:29:57.142" v="7"/>
          <ac:picMkLst>
            <pc:docMk/>
            <pc:sldMk cId="3211395316" sldId="261"/>
            <ac:picMk id="296" creationId="{B8327353-B07D-899D-6A3A-1D41424267BC}"/>
          </ac:picMkLst>
        </pc:picChg>
        <pc:picChg chg="mod">
          <ac:chgData name="Anna Sterner" userId="e34ade42-3f4d-4ffb-96dc-1c6e40b6902f" providerId="ADAL" clId="{25C81ED4-1E15-44AB-89E0-BAD8FBE4B961}" dt="2024-05-17T14:29:57.142" v="7"/>
          <ac:picMkLst>
            <pc:docMk/>
            <pc:sldMk cId="3211395316" sldId="261"/>
            <ac:picMk id="297" creationId="{3BE42B6A-2568-1615-9C14-B8573E9C9B07}"/>
          </ac:picMkLst>
        </pc:picChg>
        <pc:picChg chg="mod">
          <ac:chgData name="Anna Sterner" userId="e34ade42-3f4d-4ffb-96dc-1c6e40b6902f" providerId="ADAL" clId="{25C81ED4-1E15-44AB-89E0-BAD8FBE4B961}" dt="2024-05-17T14:29:57.142" v="7"/>
          <ac:picMkLst>
            <pc:docMk/>
            <pc:sldMk cId="3211395316" sldId="261"/>
            <ac:picMk id="298" creationId="{09E52C3A-E0C8-B75E-F202-E93A1D2CF205}"/>
          </ac:picMkLst>
        </pc:picChg>
        <pc:picChg chg="mod">
          <ac:chgData name="Anna Sterner" userId="e34ade42-3f4d-4ffb-96dc-1c6e40b6902f" providerId="ADAL" clId="{25C81ED4-1E15-44AB-89E0-BAD8FBE4B961}" dt="2024-05-17T14:29:57.142" v="7"/>
          <ac:picMkLst>
            <pc:docMk/>
            <pc:sldMk cId="3211395316" sldId="261"/>
            <ac:picMk id="299" creationId="{F9BCA303-9CA8-BA58-FB7A-16D9DEA42A83}"/>
          </ac:picMkLst>
        </pc:picChg>
        <pc:picChg chg="mod">
          <ac:chgData name="Anna Sterner" userId="e34ade42-3f4d-4ffb-96dc-1c6e40b6902f" providerId="ADAL" clId="{25C81ED4-1E15-44AB-89E0-BAD8FBE4B961}" dt="2024-05-17T14:29:57.142" v="7"/>
          <ac:picMkLst>
            <pc:docMk/>
            <pc:sldMk cId="3211395316" sldId="261"/>
            <ac:picMk id="300" creationId="{36498693-0D37-23E7-6091-FFA73973E04E}"/>
          </ac:picMkLst>
        </pc:picChg>
        <pc:picChg chg="mod">
          <ac:chgData name="Anna Sterner" userId="e34ade42-3f4d-4ffb-96dc-1c6e40b6902f" providerId="ADAL" clId="{25C81ED4-1E15-44AB-89E0-BAD8FBE4B961}" dt="2024-05-17T14:29:57.142" v="7"/>
          <ac:picMkLst>
            <pc:docMk/>
            <pc:sldMk cId="3211395316" sldId="261"/>
            <ac:picMk id="303" creationId="{4AA3195E-29C2-32F8-90E1-EB45FB91A074}"/>
          </ac:picMkLst>
        </pc:picChg>
        <pc:picChg chg="mod">
          <ac:chgData name="Anna Sterner" userId="e34ade42-3f4d-4ffb-96dc-1c6e40b6902f" providerId="ADAL" clId="{25C81ED4-1E15-44AB-89E0-BAD8FBE4B961}" dt="2024-05-17T14:29:57.142" v="7"/>
          <ac:picMkLst>
            <pc:docMk/>
            <pc:sldMk cId="3211395316" sldId="261"/>
            <ac:picMk id="304" creationId="{BF4BDA0D-6415-960B-3E50-74194BCAA57C}"/>
          </ac:picMkLst>
        </pc:picChg>
        <pc:picChg chg="mod">
          <ac:chgData name="Anna Sterner" userId="e34ade42-3f4d-4ffb-96dc-1c6e40b6902f" providerId="ADAL" clId="{25C81ED4-1E15-44AB-89E0-BAD8FBE4B961}" dt="2024-05-17T14:29:57.142" v="7"/>
          <ac:picMkLst>
            <pc:docMk/>
            <pc:sldMk cId="3211395316" sldId="261"/>
            <ac:picMk id="305" creationId="{9D0E44B7-B745-7BC0-1F17-B390E6EC8E0B}"/>
          </ac:picMkLst>
        </pc:picChg>
        <pc:picChg chg="mod">
          <ac:chgData name="Anna Sterner" userId="e34ade42-3f4d-4ffb-96dc-1c6e40b6902f" providerId="ADAL" clId="{25C81ED4-1E15-44AB-89E0-BAD8FBE4B961}" dt="2024-05-17T14:29:57.142" v="7"/>
          <ac:picMkLst>
            <pc:docMk/>
            <pc:sldMk cId="3211395316" sldId="261"/>
            <ac:picMk id="306" creationId="{C6993040-6976-0EE6-9085-C5ADB79B5298}"/>
          </ac:picMkLst>
        </pc:picChg>
        <pc:picChg chg="mod">
          <ac:chgData name="Anna Sterner" userId="e34ade42-3f4d-4ffb-96dc-1c6e40b6902f" providerId="ADAL" clId="{25C81ED4-1E15-44AB-89E0-BAD8FBE4B961}" dt="2024-05-17T14:29:57.142" v="7"/>
          <ac:picMkLst>
            <pc:docMk/>
            <pc:sldMk cId="3211395316" sldId="261"/>
            <ac:picMk id="308" creationId="{F88F0DA0-0941-15BD-DF83-6B2AAEBA5F04}"/>
          </ac:picMkLst>
        </pc:picChg>
        <pc:picChg chg="mod">
          <ac:chgData name="Anna Sterner" userId="e34ade42-3f4d-4ffb-96dc-1c6e40b6902f" providerId="ADAL" clId="{25C81ED4-1E15-44AB-89E0-BAD8FBE4B961}" dt="2024-05-17T14:29:57.142" v="7"/>
          <ac:picMkLst>
            <pc:docMk/>
            <pc:sldMk cId="3211395316" sldId="261"/>
            <ac:picMk id="309" creationId="{0FC129F1-D7D8-2876-CF59-FF823323DAE1}"/>
          </ac:picMkLst>
        </pc:picChg>
        <pc:picChg chg="mod">
          <ac:chgData name="Anna Sterner" userId="e34ade42-3f4d-4ffb-96dc-1c6e40b6902f" providerId="ADAL" clId="{25C81ED4-1E15-44AB-89E0-BAD8FBE4B961}" dt="2024-05-17T14:29:57.142" v="7"/>
          <ac:picMkLst>
            <pc:docMk/>
            <pc:sldMk cId="3211395316" sldId="261"/>
            <ac:picMk id="312" creationId="{92562990-BC72-4EE5-6FDF-C05DAE4324F2}"/>
          </ac:picMkLst>
        </pc:picChg>
        <pc:picChg chg="mod">
          <ac:chgData name="Anna Sterner" userId="e34ade42-3f4d-4ffb-96dc-1c6e40b6902f" providerId="ADAL" clId="{25C81ED4-1E15-44AB-89E0-BAD8FBE4B961}" dt="2024-05-17T14:29:57.142" v="7"/>
          <ac:picMkLst>
            <pc:docMk/>
            <pc:sldMk cId="3211395316" sldId="261"/>
            <ac:picMk id="313" creationId="{CFB63FEB-9145-F294-AEF7-AC8D32364671}"/>
          </ac:picMkLst>
        </pc:picChg>
        <pc:picChg chg="mod">
          <ac:chgData name="Anna Sterner" userId="e34ade42-3f4d-4ffb-96dc-1c6e40b6902f" providerId="ADAL" clId="{25C81ED4-1E15-44AB-89E0-BAD8FBE4B961}" dt="2024-05-17T14:29:57.142" v="7"/>
          <ac:picMkLst>
            <pc:docMk/>
            <pc:sldMk cId="3211395316" sldId="261"/>
            <ac:picMk id="314" creationId="{DB6F0237-953B-55E1-08C3-D9381D58278B}"/>
          </ac:picMkLst>
        </pc:picChg>
        <pc:picChg chg="mod">
          <ac:chgData name="Anna Sterner" userId="e34ade42-3f4d-4ffb-96dc-1c6e40b6902f" providerId="ADAL" clId="{25C81ED4-1E15-44AB-89E0-BAD8FBE4B961}" dt="2024-05-17T14:29:57.142" v="7"/>
          <ac:picMkLst>
            <pc:docMk/>
            <pc:sldMk cId="3211395316" sldId="261"/>
            <ac:picMk id="315" creationId="{B621814D-0B13-1248-9E12-D7877A4814DC}"/>
          </ac:picMkLst>
        </pc:picChg>
        <pc:picChg chg="mod">
          <ac:chgData name="Anna Sterner" userId="e34ade42-3f4d-4ffb-96dc-1c6e40b6902f" providerId="ADAL" clId="{25C81ED4-1E15-44AB-89E0-BAD8FBE4B961}" dt="2024-05-17T14:29:57.142" v="7"/>
          <ac:picMkLst>
            <pc:docMk/>
            <pc:sldMk cId="3211395316" sldId="261"/>
            <ac:picMk id="316" creationId="{D46157B2-D9DC-4E96-9503-F65E6F7E7132}"/>
          </ac:picMkLst>
        </pc:picChg>
        <pc:picChg chg="mod">
          <ac:chgData name="Anna Sterner" userId="e34ade42-3f4d-4ffb-96dc-1c6e40b6902f" providerId="ADAL" clId="{25C81ED4-1E15-44AB-89E0-BAD8FBE4B961}" dt="2024-05-17T14:29:57.142" v="7"/>
          <ac:picMkLst>
            <pc:docMk/>
            <pc:sldMk cId="3211395316" sldId="261"/>
            <ac:picMk id="317" creationId="{A410FBE7-CF66-382A-81EB-665D90414DE9}"/>
          </ac:picMkLst>
        </pc:picChg>
        <pc:picChg chg="mod">
          <ac:chgData name="Anna Sterner" userId="e34ade42-3f4d-4ffb-96dc-1c6e40b6902f" providerId="ADAL" clId="{25C81ED4-1E15-44AB-89E0-BAD8FBE4B961}" dt="2024-05-17T14:29:57.142" v="7"/>
          <ac:picMkLst>
            <pc:docMk/>
            <pc:sldMk cId="3211395316" sldId="261"/>
            <ac:picMk id="318" creationId="{2EAE202C-120F-D063-CFDF-5FE5FB76B9E0}"/>
          </ac:picMkLst>
        </pc:picChg>
        <pc:picChg chg="mod">
          <ac:chgData name="Anna Sterner" userId="e34ade42-3f4d-4ffb-96dc-1c6e40b6902f" providerId="ADAL" clId="{25C81ED4-1E15-44AB-89E0-BAD8FBE4B961}" dt="2024-05-17T14:29:57.142" v="7"/>
          <ac:picMkLst>
            <pc:docMk/>
            <pc:sldMk cId="3211395316" sldId="261"/>
            <ac:picMk id="319" creationId="{D41BA6A4-C046-5601-342C-7D40033D7F29}"/>
          </ac:picMkLst>
        </pc:picChg>
        <pc:picChg chg="mod">
          <ac:chgData name="Anna Sterner" userId="e34ade42-3f4d-4ffb-96dc-1c6e40b6902f" providerId="ADAL" clId="{25C81ED4-1E15-44AB-89E0-BAD8FBE4B961}" dt="2024-05-17T14:29:57.142" v="7"/>
          <ac:picMkLst>
            <pc:docMk/>
            <pc:sldMk cId="3211395316" sldId="261"/>
            <ac:picMk id="322" creationId="{3EC7283E-8D37-C4D6-DA3C-8F6AB57A3ADC}"/>
          </ac:picMkLst>
        </pc:picChg>
        <pc:picChg chg="mod">
          <ac:chgData name="Anna Sterner" userId="e34ade42-3f4d-4ffb-96dc-1c6e40b6902f" providerId="ADAL" clId="{25C81ED4-1E15-44AB-89E0-BAD8FBE4B961}" dt="2024-05-17T14:29:57.142" v="7"/>
          <ac:picMkLst>
            <pc:docMk/>
            <pc:sldMk cId="3211395316" sldId="261"/>
            <ac:picMk id="324" creationId="{0DA59D32-9750-B857-4226-625DAB015818}"/>
          </ac:picMkLst>
        </pc:picChg>
        <pc:picChg chg="mod">
          <ac:chgData name="Anna Sterner" userId="e34ade42-3f4d-4ffb-96dc-1c6e40b6902f" providerId="ADAL" clId="{25C81ED4-1E15-44AB-89E0-BAD8FBE4B961}" dt="2024-05-17T14:29:57.142" v="7"/>
          <ac:picMkLst>
            <pc:docMk/>
            <pc:sldMk cId="3211395316" sldId="261"/>
            <ac:picMk id="325" creationId="{1D9CEC61-FF0A-4856-A747-59C90A100776}"/>
          </ac:picMkLst>
        </pc:picChg>
        <pc:picChg chg="mod">
          <ac:chgData name="Anna Sterner" userId="e34ade42-3f4d-4ffb-96dc-1c6e40b6902f" providerId="ADAL" clId="{25C81ED4-1E15-44AB-89E0-BAD8FBE4B961}" dt="2024-05-17T14:29:57.142" v="7"/>
          <ac:picMkLst>
            <pc:docMk/>
            <pc:sldMk cId="3211395316" sldId="261"/>
            <ac:picMk id="326" creationId="{68CE5D10-6E88-8F57-0C6F-04C59FF3373F}"/>
          </ac:picMkLst>
        </pc:picChg>
        <pc:picChg chg="mod">
          <ac:chgData name="Anna Sterner" userId="e34ade42-3f4d-4ffb-96dc-1c6e40b6902f" providerId="ADAL" clId="{25C81ED4-1E15-44AB-89E0-BAD8FBE4B961}" dt="2024-05-17T14:29:57.142" v="7"/>
          <ac:picMkLst>
            <pc:docMk/>
            <pc:sldMk cId="3211395316" sldId="261"/>
            <ac:picMk id="327" creationId="{423520EC-AEF4-C22E-115C-4EFF889E28F4}"/>
          </ac:picMkLst>
        </pc:picChg>
        <pc:picChg chg="mod">
          <ac:chgData name="Anna Sterner" userId="e34ade42-3f4d-4ffb-96dc-1c6e40b6902f" providerId="ADAL" clId="{25C81ED4-1E15-44AB-89E0-BAD8FBE4B961}" dt="2024-05-17T14:29:57.142" v="7"/>
          <ac:picMkLst>
            <pc:docMk/>
            <pc:sldMk cId="3211395316" sldId="261"/>
            <ac:picMk id="328" creationId="{BDA7049D-5EF6-D76E-A1AF-FF4EB466E3D5}"/>
          </ac:picMkLst>
        </pc:picChg>
        <pc:picChg chg="mod">
          <ac:chgData name="Anna Sterner" userId="e34ade42-3f4d-4ffb-96dc-1c6e40b6902f" providerId="ADAL" clId="{25C81ED4-1E15-44AB-89E0-BAD8FBE4B961}" dt="2024-05-17T14:29:57.142" v="7"/>
          <ac:picMkLst>
            <pc:docMk/>
            <pc:sldMk cId="3211395316" sldId="261"/>
            <ac:picMk id="329" creationId="{DFF78AF8-8627-DADF-3571-7B48EC8B4F88}"/>
          </ac:picMkLst>
        </pc:picChg>
        <pc:picChg chg="mod">
          <ac:chgData name="Anna Sterner" userId="e34ade42-3f4d-4ffb-96dc-1c6e40b6902f" providerId="ADAL" clId="{25C81ED4-1E15-44AB-89E0-BAD8FBE4B961}" dt="2024-05-17T14:29:57.142" v="7"/>
          <ac:picMkLst>
            <pc:docMk/>
            <pc:sldMk cId="3211395316" sldId="261"/>
            <ac:picMk id="330" creationId="{8DE1AE04-CEB4-E18B-787A-6434F3B15338}"/>
          </ac:picMkLst>
        </pc:picChg>
        <pc:picChg chg="mod">
          <ac:chgData name="Anna Sterner" userId="e34ade42-3f4d-4ffb-96dc-1c6e40b6902f" providerId="ADAL" clId="{25C81ED4-1E15-44AB-89E0-BAD8FBE4B961}" dt="2024-05-17T14:29:57.142" v="7"/>
          <ac:picMkLst>
            <pc:docMk/>
            <pc:sldMk cId="3211395316" sldId="261"/>
            <ac:picMk id="331" creationId="{B86AA14A-6D33-0CDF-DEC0-25609C608413}"/>
          </ac:picMkLst>
        </pc:picChg>
        <pc:picChg chg="mod">
          <ac:chgData name="Anna Sterner" userId="e34ade42-3f4d-4ffb-96dc-1c6e40b6902f" providerId="ADAL" clId="{25C81ED4-1E15-44AB-89E0-BAD8FBE4B961}" dt="2024-05-17T14:29:57.142" v="7"/>
          <ac:picMkLst>
            <pc:docMk/>
            <pc:sldMk cId="3211395316" sldId="261"/>
            <ac:picMk id="332" creationId="{C8BBBCFF-CFFB-20FA-09F2-F8DC4E4EBE5A}"/>
          </ac:picMkLst>
        </pc:picChg>
        <pc:picChg chg="mod">
          <ac:chgData name="Anna Sterner" userId="e34ade42-3f4d-4ffb-96dc-1c6e40b6902f" providerId="ADAL" clId="{25C81ED4-1E15-44AB-89E0-BAD8FBE4B961}" dt="2024-05-17T14:29:57.142" v="7"/>
          <ac:picMkLst>
            <pc:docMk/>
            <pc:sldMk cId="3211395316" sldId="261"/>
            <ac:picMk id="333" creationId="{7B996905-479E-F822-C244-321929A96690}"/>
          </ac:picMkLst>
        </pc:picChg>
        <pc:picChg chg="mod">
          <ac:chgData name="Anna Sterner" userId="e34ade42-3f4d-4ffb-96dc-1c6e40b6902f" providerId="ADAL" clId="{25C81ED4-1E15-44AB-89E0-BAD8FBE4B961}" dt="2024-05-17T14:29:57.142" v="7"/>
          <ac:picMkLst>
            <pc:docMk/>
            <pc:sldMk cId="3211395316" sldId="261"/>
            <ac:picMk id="335" creationId="{78931FF5-6ACA-7A31-FF6D-424ABCE58210}"/>
          </ac:picMkLst>
        </pc:picChg>
        <pc:picChg chg="mod">
          <ac:chgData name="Anna Sterner" userId="e34ade42-3f4d-4ffb-96dc-1c6e40b6902f" providerId="ADAL" clId="{25C81ED4-1E15-44AB-89E0-BAD8FBE4B961}" dt="2024-05-17T14:29:57.142" v="7"/>
          <ac:picMkLst>
            <pc:docMk/>
            <pc:sldMk cId="3211395316" sldId="261"/>
            <ac:picMk id="336" creationId="{2B5DD156-27C7-5C45-4D5D-1410D510883B}"/>
          </ac:picMkLst>
        </pc:picChg>
        <pc:picChg chg="mod">
          <ac:chgData name="Anna Sterner" userId="e34ade42-3f4d-4ffb-96dc-1c6e40b6902f" providerId="ADAL" clId="{25C81ED4-1E15-44AB-89E0-BAD8FBE4B961}" dt="2024-05-17T14:29:57.142" v="7"/>
          <ac:picMkLst>
            <pc:docMk/>
            <pc:sldMk cId="3211395316" sldId="261"/>
            <ac:picMk id="337" creationId="{0DF0F794-A864-8C70-D3A7-7554DC657E24}"/>
          </ac:picMkLst>
        </pc:picChg>
        <pc:picChg chg="mod">
          <ac:chgData name="Anna Sterner" userId="e34ade42-3f4d-4ffb-96dc-1c6e40b6902f" providerId="ADAL" clId="{25C81ED4-1E15-44AB-89E0-BAD8FBE4B961}" dt="2024-05-17T14:29:57.142" v="7"/>
          <ac:picMkLst>
            <pc:docMk/>
            <pc:sldMk cId="3211395316" sldId="261"/>
            <ac:picMk id="338" creationId="{E7333E35-A9E3-3A63-6582-455B13CD7F2A}"/>
          </ac:picMkLst>
        </pc:picChg>
        <pc:picChg chg="mod">
          <ac:chgData name="Anna Sterner" userId="e34ade42-3f4d-4ffb-96dc-1c6e40b6902f" providerId="ADAL" clId="{25C81ED4-1E15-44AB-89E0-BAD8FBE4B961}" dt="2024-05-17T14:29:57.142" v="7"/>
          <ac:picMkLst>
            <pc:docMk/>
            <pc:sldMk cId="3211395316" sldId="261"/>
            <ac:picMk id="339" creationId="{62C7467E-33C5-0C4E-9B14-3830F22F091C}"/>
          </ac:picMkLst>
        </pc:picChg>
        <pc:picChg chg="mod">
          <ac:chgData name="Anna Sterner" userId="e34ade42-3f4d-4ffb-96dc-1c6e40b6902f" providerId="ADAL" clId="{25C81ED4-1E15-44AB-89E0-BAD8FBE4B961}" dt="2024-05-17T14:29:57.142" v="7"/>
          <ac:picMkLst>
            <pc:docMk/>
            <pc:sldMk cId="3211395316" sldId="261"/>
            <ac:picMk id="340" creationId="{118C0CCC-3D8D-8182-E96C-02CC2C915BB1}"/>
          </ac:picMkLst>
        </pc:picChg>
        <pc:picChg chg="mod">
          <ac:chgData name="Anna Sterner" userId="e34ade42-3f4d-4ffb-96dc-1c6e40b6902f" providerId="ADAL" clId="{25C81ED4-1E15-44AB-89E0-BAD8FBE4B961}" dt="2024-05-17T14:29:57.142" v="7"/>
          <ac:picMkLst>
            <pc:docMk/>
            <pc:sldMk cId="3211395316" sldId="261"/>
            <ac:picMk id="341" creationId="{6490AE2D-4C9C-6EEC-A5DF-0949E4447692}"/>
          </ac:picMkLst>
        </pc:picChg>
        <pc:picChg chg="mod">
          <ac:chgData name="Anna Sterner" userId="e34ade42-3f4d-4ffb-96dc-1c6e40b6902f" providerId="ADAL" clId="{25C81ED4-1E15-44AB-89E0-BAD8FBE4B961}" dt="2024-05-17T14:29:57.142" v="7"/>
          <ac:picMkLst>
            <pc:docMk/>
            <pc:sldMk cId="3211395316" sldId="261"/>
            <ac:picMk id="342" creationId="{880E5179-768F-D9A0-349F-C6845FFE0123}"/>
          </ac:picMkLst>
        </pc:picChg>
        <pc:picChg chg="mod">
          <ac:chgData name="Anna Sterner" userId="e34ade42-3f4d-4ffb-96dc-1c6e40b6902f" providerId="ADAL" clId="{25C81ED4-1E15-44AB-89E0-BAD8FBE4B961}" dt="2024-05-17T14:29:57.142" v="7"/>
          <ac:picMkLst>
            <pc:docMk/>
            <pc:sldMk cId="3211395316" sldId="261"/>
            <ac:picMk id="343" creationId="{6DC8B00E-8403-8906-827E-259860B79A82}"/>
          </ac:picMkLst>
        </pc:picChg>
        <pc:picChg chg="mod">
          <ac:chgData name="Anna Sterner" userId="e34ade42-3f4d-4ffb-96dc-1c6e40b6902f" providerId="ADAL" clId="{25C81ED4-1E15-44AB-89E0-BAD8FBE4B961}" dt="2024-05-17T14:29:57.142" v="7"/>
          <ac:picMkLst>
            <pc:docMk/>
            <pc:sldMk cId="3211395316" sldId="261"/>
            <ac:picMk id="344" creationId="{626DF3E1-BFF0-D223-0AE2-0EE9433046C4}"/>
          </ac:picMkLst>
        </pc:picChg>
        <pc:picChg chg="mod">
          <ac:chgData name="Anna Sterner" userId="e34ade42-3f4d-4ffb-96dc-1c6e40b6902f" providerId="ADAL" clId="{25C81ED4-1E15-44AB-89E0-BAD8FBE4B961}" dt="2024-05-17T14:29:57.142" v="7"/>
          <ac:picMkLst>
            <pc:docMk/>
            <pc:sldMk cId="3211395316" sldId="261"/>
            <ac:picMk id="345" creationId="{D8A07454-B058-6E9F-1095-DAAFE23C2D2C}"/>
          </ac:picMkLst>
        </pc:picChg>
        <pc:picChg chg="mod">
          <ac:chgData name="Anna Sterner" userId="e34ade42-3f4d-4ffb-96dc-1c6e40b6902f" providerId="ADAL" clId="{25C81ED4-1E15-44AB-89E0-BAD8FBE4B961}" dt="2024-05-17T14:29:57.142" v="7"/>
          <ac:picMkLst>
            <pc:docMk/>
            <pc:sldMk cId="3211395316" sldId="261"/>
            <ac:picMk id="346" creationId="{7DF30690-08A6-D248-2F61-AC550D01A118}"/>
          </ac:picMkLst>
        </pc:picChg>
        <pc:picChg chg="mod">
          <ac:chgData name="Anna Sterner" userId="e34ade42-3f4d-4ffb-96dc-1c6e40b6902f" providerId="ADAL" clId="{25C81ED4-1E15-44AB-89E0-BAD8FBE4B961}" dt="2024-05-17T14:29:57.142" v="7"/>
          <ac:picMkLst>
            <pc:docMk/>
            <pc:sldMk cId="3211395316" sldId="261"/>
            <ac:picMk id="348" creationId="{73F0B259-3D04-2072-AB09-E06C2C185FFF}"/>
          </ac:picMkLst>
        </pc:picChg>
        <pc:picChg chg="mod">
          <ac:chgData name="Anna Sterner" userId="e34ade42-3f4d-4ffb-96dc-1c6e40b6902f" providerId="ADAL" clId="{25C81ED4-1E15-44AB-89E0-BAD8FBE4B961}" dt="2024-05-17T14:29:57.142" v="7"/>
          <ac:picMkLst>
            <pc:docMk/>
            <pc:sldMk cId="3211395316" sldId="261"/>
            <ac:picMk id="349" creationId="{7018458C-8122-ED8D-B373-3ACBEF1D5319}"/>
          </ac:picMkLst>
        </pc:picChg>
        <pc:picChg chg="mod">
          <ac:chgData name="Anna Sterner" userId="e34ade42-3f4d-4ffb-96dc-1c6e40b6902f" providerId="ADAL" clId="{25C81ED4-1E15-44AB-89E0-BAD8FBE4B961}" dt="2024-05-17T14:29:57.142" v="7"/>
          <ac:picMkLst>
            <pc:docMk/>
            <pc:sldMk cId="3211395316" sldId="261"/>
            <ac:picMk id="350" creationId="{BA10752A-5BC2-7C40-FFB6-9FB10D70DD29}"/>
          </ac:picMkLst>
        </pc:picChg>
        <pc:picChg chg="mod">
          <ac:chgData name="Anna Sterner" userId="e34ade42-3f4d-4ffb-96dc-1c6e40b6902f" providerId="ADAL" clId="{25C81ED4-1E15-44AB-89E0-BAD8FBE4B961}" dt="2024-05-17T14:29:57.142" v="7"/>
          <ac:picMkLst>
            <pc:docMk/>
            <pc:sldMk cId="3211395316" sldId="261"/>
            <ac:picMk id="351" creationId="{CA0BBF9C-76B9-C7A0-873C-F57752A004E3}"/>
          </ac:picMkLst>
        </pc:picChg>
        <pc:picChg chg="mod">
          <ac:chgData name="Anna Sterner" userId="e34ade42-3f4d-4ffb-96dc-1c6e40b6902f" providerId="ADAL" clId="{25C81ED4-1E15-44AB-89E0-BAD8FBE4B961}" dt="2024-05-17T14:29:57.142" v="7"/>
          <ac:picMkLst>
            <pc:docMk/>
            <pc:sldMk cId="3211395316" sldId="261"/>
            <ac:picMk id="352" creationId="{AA0A8082-EA85-3C70-4F8D-3484AE97AC45}"/>
          </ac:picMkLst>
        </pc:picChg>
        <pc:picChg chg="mod">
          <ac:chgData name="Anna Sterner" userId="e34ade42-3f4d-4ffb-96dc-1c6e40b6902f" providerId="ADAL" clId="{25C81ED4-1E15-44AB-89E0-BAD8FBE4B961}" dt="2024-05-17T14:29:57.142" v="7"/>
          <ac:picMkLst>
            <pc:docMk/>
            <pc:sldMk cId="3211395316" sldId="261"/>
            <ac:picMk id="353" creationId="{2E3FF606-AA9E-858D-0C96-844EAF9A4B11}"/>
          </ac:picMkLst>
        </pc:picChg>
        <pc:picChg chg="mod">
          <ac:chgData name="Anna Sterner" userId="e34ade42-3f4d-4ffb-96dc-1c6e40b6902f" providerId="ADAL" clId="{25C81ED4-1E15-44AB-89E0-BAD8FBE4B961}" dt="2024-05-17T14:29:57.142" v="7"/>
          <ac:picMkLst>
            <pc:docMk/>
            <pc:sldMk cId="3211395316" sldId="261"/>
            <ac:picMk id="354" creationId="{D3A451FF-ABBA-7080-03C5-79DE0776C3FA}"/>
          </ac:picMkLst>
        </pc:picChg>
        <pc:picChg chg="mod">
          <ac:chgData name="Anna Sterner" userId="e34ade42-3f4d-4ffb-96dc-1c6e40b6902f" providerId="ADAL" clId="{25C81ED4-1E15-44AB-89E0-BAD8FBE4B961}" dt="2024-05-17T14:29:57.142" v="7"/>
          <ac:picMkLst>
            <pc:docMk/>
            <pc:sldMk cId="3211395316" sldId="261"/>
            <ac:picMk id="355" creationId="{F6978B39-2AF8-480B-422A-AAF0EF3C689F}"/>
          </ac:picMkLst>
        </pc:picChg>
        <pc:picChg chg="mod">
          <ac:chgData name="Anna Sterner" userId="e34ade42-3f4d-4ffb-96dc-1c6e40b6902f" providerId="ADAL" clId="{25C81ED4-1E15-44AB-89E0-BAD8FBE4B961}" dt="2024-05-17T14:29:57.142" v="7"/>
          <ac:picMkLst>
            <pc:docMk/>
            <pc:sldMk cId="3211395316" sldId="261"/>
            <ac:picMk id="356" creationId="{A9A1EFD9-B2AB-1E1D-D176-0C227A40B6E0}"/>
          </ac:picMkLst>
        </pc:picChg>
        <pc:picChg chg="mod">
          <ac:chgData name="Anna Sterner" userId="e34ade42-3f4d-4ffb-96dc-1c6e40b6902f" providerId="ADAL" clId="{25C81ED4-1E15-44AB-89E0-BAD8FBE4B961}" dt="2024-05-17T14:29:57.142" v="7"/>
          <ac:picMkLst>
            <pc:docMk/>
            <pc:sldMk cId="3211395316" sldId="261"/>
            <ac:picMk id="357" creationId="{929C6750-6F0B-9D41-7D91-4BF189ED4D8E}"/>
          </ac:picMkLst>
        </pc:picChg>
        <pc:picChg chg="mod">
          <ac:chgData name="Anna Sterner" userId="e34ade42-3f4d-4ffb-96dc-1c6e40b6902f" providerId="ADAL" clId="{25C81ED4-1E15-44AB-89E0-BAD8FBE4B961}" dt="2024-05-17T14:29:57.142" v="7"/>
          <ac:picMkLst>
            <pc:docMk/>
            <pc:sldMk cId="3211395316" sldId="261"/>
            <ac:picMk id="358" creationId="{0FA2CA1E-95E5-A54E-E0A5-2B497AEA7B00}"/>
          </ac:picMkLst>
        </pc:picChg>
        <pc:picChg chg="mod">
          <ac:chgData name="Anna Sterner" userId="e34ade42-3f4d-4ffb-96dc-1c6e40b6902f" providerId="ADAL" clId="{25C81ED4-1E15-44AB-89E0-BAD8FBE4B961}" dt="2024-05-17T14:29:57.142" v="7"/>
          <ac:picMkLst>
            <pc:docMk/>
            <pc:sldMk cId="3211395316" sldId="261"/>
            <ac:picMk id="359" creationId="{8117C782-7D2E-D4B2-99BD-738566B0A8AE}"/>
          </ac:picMkLst>
        </pc:picChg>
        <pc:picChg chg="mod">
          <ac:chgData name="Anna Sterner" userId="e34ade42-3f4d-4ffb-96dc-1c6e40b6902f" providerId="ADAL" clId="{25C81ED4-1E15-44AB-89E0-BAD8FBE4B961}" dt="2024-05-17T14:29:57.142" v="7"/>
          <ac:picMkLst>
            <pc:docMk/>
            <pc:sldMk cId="3211395316" sldId="261"/>
            <ac:picMk id="360" creationId="{92D8CEEE-55FC-FB92-6405-502949FE8773}"/>
          </ac:picMkLst>
        </pc:picChg>
        <pc:picChg chg="mod">
          <ac:chgData name="Anna Sterner" userId="e34ade42-3f4d-4ffb-96dc-1c6e40b6902f" providerId="ADAL" clId="{25C81ED4-1E15-44AB-89E0-BAD8FBE4B961}" dt="2024-05-17T14:29:57.142" v="7"/>
          <ac:picMkLst>
            <pc:docMk/>
            <pc:sldMk cId="3211395316" sldId="261"/>
            <ac:picMk id="361" creationId="{92D5B16E-2591-E5D8-0E6E-EF5643DF05F4}"/>
          </ac:picMkLst>
        </pc:picChg>
        <pc:picChg chg="mod">
          <ac:chgData name="Anna Sterner" userId="e34ade42-3f4d-4ffb-96dc-1c6e40b6902f" providerId="ADAL" clId="{25C81ED4-1E15-44AB-89E0-BAD8FBE4B961}" dt="2024-05-17T14:29:57.142" v="7"/>
          <ac:picMkLst>
            <pc:docMk/>
            <pc:sldMk cId="3211395316" sldId="261"/>
            <ac:picMk id="362" creationId="{C1A12217-DB03-43BD-1A44-9881A1E42535}"/>
          </ac:picMkLst>
        </pc:picChg>
        <pc:picChg chg="mod">
          <ac:chgData name="Anna Sterner" userId="e34ade42-3f4d-4ffb-96dc-1c6e40b6902f" providerId="ADAL" clId="{25C81ED4-1E15-44AB-89E0-BAD8FBE4B961}" dt="2024-05-17T14:29:57.142" v="7"/>
          <ac:picMkLst>
            <pc:docMk/>
            <pc:sldMk cId="3211395316" sldId="261"/>
            <ac:picMk id="363" creationId="{7DAADAB5-939C-B9B2-E722-C1665A343C32}"/>
          </ac:picMkLst>
        </pc:picChg>
        <pc:picChg chg="mod">
          <ac:chgData name="Anna Sterner" userId="e34ade42-3f4d-4ffb-96dc-1c6e40b6902f" providerId="ADAL" clId="{25C81ED4-1E15-44AB-89E0-BAD8FBE4B961}" dt="2024-05-17T14:29:57.142" v="7"/>
          <ac:picMkLst>
            <pc:docMk/>
            <pc:sldMk cId="3211395316" sldId="261"/>
            <ac:picMk id="364" creationId="{3E843EDF-BEF7-F07C-E70B-E33FBDA9BD34}"/>
          </ac:picMkLst>
        </pc:picChg>
        <pc:picChg chg="mod">
          <ac:chgData name="Anna Sterner" userId="e34ade42-3f4d-4ffb-96dc-1c6e40b6902f" providerId="ADAL" clId="{25C81ED4-1E15-44AB-89E0-BAD8FBE4B961}" dt="2024-05-17T14:29:57.142" v="7"/>
          <ac:picMkLst>
            <pc:docMk/>
            <pc:sldMk cId="3211395316" sldId="261"/>
            <ac:picMk id="365" creationId="{299C9768-09A5-3436-011C-9C3F10762BA1}"/>
          </ac:picMkLst>
        </pc:picChg>
        <pc:picChg chg="mod">
          <ac:chgData name="Anna Sterner" userId="e34ade42-3f4d-4ffb-96dc-1c6e40b6902f" providerId="ADAL" clId="{25C81ED4-1E15-44AB-89E0-BAD8FBE4B961}" dt="2024-05-17T14:29:57.142" v="7"/>
          <ac:picMkLst>
            <pc:docMk/>
            <pc:sldMk cId="3211395316" sldId="261"/>
            <ac:picMk id="366" creationId="{F73B7E36-9218-F44E-9B36-FE7787388AD0}"/>
          </ac:picMkLst>
        </pc:picChg>
        <pc:picChg chg="mod">
          <ac:chgData name="Anna Sterner" userId="e34ade42-3f4d-4ffb-96dc-1c6e40b6902f" providerId="ADAL" clId="{25C81ED4-1E15-44AB-89E0-BAD8FBE4B961}" dt="2024-05-17T14:29:57.142" v="7"/>
          <ac:picMkLst>
            <pc:docMk/>
            <pc:sldMk cId="3211395316" sldId="261"/>
            <ac:picMk id="367" creationId="{742FC975-DC49-584B-D56F-3FD32B6892AE}"/>
          </ac:picMkLst>
        </pc:picChg>
        <pc:picChg chg="mod">
          <ac:chgData name="Anna Sterner" userId="e34ade42-3f4d-4ffb-96dc-1c6e40b6902f" providerId="ADAL" clId="{25C81ED4-1E15-44AB-89E0-BAD8FBE4B961}" dt="2024-05-17T14:29:57.142" v="7"/>
          <ac:picMkLst>
            <pc:docMk/>
            <pc:sldMk cId="3211395316" sldId="261"/>
            <ac:picMk id="368" creationId="{0FB999E1-D7F2-9CF6-096C-7E778A901C8C}"/>
          </ac:picMkLst>
        </pc:picChg>
        <pc:picChg chg="mod">
          <ac:chgData name="Anna Sterner" userId="e34ade42-3f4d-4ffb-96dc-1c6e40b6902f" providerId="ADAL" clId="{25C81ED4-1E15-44AB-89E0-BAD8FBE4B961}" dt="2024-05-17T14:29:57.142" v="7"/>
          <ac:picMkLst>
            <pc:docMk/>
            <pc:sldMk cId="3211395316" sldId="261"/>
            <ac:picMk id="369" creationId="{137EA03D-D7AF-790A-CC92-5B3B440E0312}"/>
          </ac:picMkLst>
        </pc:picChg>
        <pc:picChg chg="mod">
          <ac:chgData name="Anna Sterner" userId="e34ade42-3f4d-4ffb-96dc-1c6e40b6902f" providerId="ADAL" clId="{25C81ED4-1E15-44AB-89E0-BAD8FBE4B961}" dt="2024-05-17T14:29:57.142" v="7"/>
          <ac:picMkLst>
            <pc:docMk/>
            <pc:sldMk cId="3211395316" sldId="261"/>
            <ac:picMk id="370" creationId="{685968AB-8856-86BF-B61D-BED98E085C18}"/>
          </ac:picMkLst>
        </pc:picChg>
        <pc:picChg chg="mod">
          <ac:chgData name="Anna Sterner" userId="e34ade42-3f4d-4ffb-96dc-1c6e40b6902f" providerId="ADAL" clId="{25C81ED4-1E15-44AB-89E0-BAD8FBE4B961}" dt="2024-05-17T14:29:57.142" v="7"/>
          <ac:picMkLst>
            <pc:docMk/>
            <pc:sldMk cId="3211395316" sldId="261"/>
            <ac:picMk id="372" creationId="{F1EF60BD-FA8B-A4EB-CE7E-78B4F1181ACD}"/>
          </ac:picMkLst>
        </pc:picChg>
        <pc:picChg chg="mod">
          <ac:chgData name="Anna Sterner" userId="e34ade42-3f4d-4ffb-96dc-1c6e40b6902f" providerId="ADAL" clId="{25C81ED4-1E15-44AB-89E0-BAD8FBE4B961}" dt="2024-05-17T14:29:57.142" v="7"/>
          <ac:picMkLst>
            <pc:docMk/>
            <pc:sldMk cId="3211395316" sldId="261"/>
            <ac:picMk id="373" creationId="{C80082AB-670F-EB59-E938-797652312397}"/>
          </ac:picMkLst>
        </pc:picChg>
        <pc:picChg chg="mod">
          <ac:chgData name="Anna Sterner" userId="e34ade42-3f4d-4ffb-96dc-1c6e40b6902f" providerId="ADAL" clId="{25C81ED4-1E15-44AB-89E0-BAD8FBE4B961}" dt="2024-05-17T14:29:57.142" v="7"/>
          <ac:picMkLst>
            <pc:docMk/>
            <pc:sldMk cId="3211395316" sldId="261"/>
            <ac:picMk id="375" creationId="{F878BC90-9C37-80FE-C24F-67C91530A14F}"/>
          </ac:picMkLst>
        </pc:picChg>
        <pc:picChg chg="mod">
          <ac:chgData name="Anna Sterner" userId="e34ade42-3f4d-4ffb-96dc-1c6e40b6902f" providerId="ADAL" clId="{25C81ED4-1E15-44AB-89E0-BAD8FBE4B961}" dt="2024-05-17T14:29:57.142" v="7"/>
          <ac:picMkLst>
            <pc:docMk/>
            <pc:sldMk cId="3211395316" sldId="261"/>
            <ac:picMk id="376" creationId="{8BD8CA6D-A10F-4A6D-66D9-078717D405F8}"/>
          </ac:picMkLst>
        </pc:picChg>
        <pc:picChg chg="mod">
          <ac:chgData name="Anna Sterner" userId="e34ade42-3f4d-4ffb-96dc-1c6e40b6902f" providerId="ADAL" clId="{25C81ED4-1E15-44AB-89E0-BAD8FBE4B961}" dt="2024-05-17T14:29:57.142" v="7"/>
          <ac:picMkLst>
            <pc:docMk/>
            <pc:sldMk cId="3211395316" sldId="261"/>
            <ac:picMk id="381" creationId="{0554C559-85EF-C0AA-21C4-D5F96716AB77}"/>
          </ac:picMkLst>
        </pc:picChg>
        <pc:picChg chg="mod">
          <ac:chgData name="Anna Sterner" userId="e34ade42-3f4d-4ffb-96dc-1c6e40b6902f" providerId="ADAL" clId="{25C81ED4-1E15-44AB-89E0-BAD8FBE4B961}" dt="2024-05-17T14:29:57.142" v="7"/>
          <ac:picMkLst>
            <pc:docMk/>
            <pc:sldMk cId="3211395316" sldId="261"/>
            <ac:picMk id="382" creationId="{B111371E-C747-B49B-045E-DC3090B5F6DE}"/>
          </ac:picMkLst>
        </pc:picChg>
        <pc:picChg chg="mod">
          <ac:chgData name="Anna Sterner" userId="e34ade42-3f4d-4ffb-96dc-1c6e40b6902f" providerId="ADAL" clId="{25C81ED4-1E15-44AB-89E0-BAD8FBE4B961}" dt="2024-05-17T14:29:57.142" v="7"/>
          <ac:picMkLst>
            <pc:docMk/>
            <pc:sldMk cId="3211395316" sldId="261"/>
            <ac:picMk id="383" creationId="{2D31CF34-4400-74D6-6EF0-68BFEF476F93}"/>
          </ac:picMkLst>
        </pc:picChg>
        <pc:picChg chg="mod">
          <ac:chgData name="Anna Sterner" userId="e34ade42-3f4d-4ffb-96dc-1c6e40b6902f" providerId="ADAL" clId="{25C81ED4-1E15-44AB-89E0-BAD8FBE4B961}" dt="2024-05-17T14:29:57.142" v="7"/>
          <ac:picMkLst>
            <pc:docMk/>
            <pc:sldMk cId="3211395316" sldId="261"/>
            <ac:picMk id="385" creationId="{C5B71045-B4B1-2697-8928-B044326FD16C}"/>
          </ac:picMkLst>
        </pc:picChg>
        <pc:picChg chg="mod">
          <ac:chgData name="Anna Sterner" userId="e34ade42-3f4d-4ffb-96dc-1c6e40b6902f" providerId="ADAL" clId="{25C81ED4-1E15-44AB-89E0-BAD8FBE4B961}" dt="2024-05-17T14:29:57.142" v="7"/>
          <ac:picMkLst>
            <pc:docMk/>
            <pc:sldMk cId="3211395316" sldId="261"/>
            <ac:picMk id="388" creationId="{9CBC1F72-91E7-5E78-021E-D5CEE0CFC83D}"/>
          </ac:picMkLst>
        </pc:picChg>
        <pc:picChg chg="mod">
          <ac:chgData name="Anna Sterner" userId="e34ade42-3f4d-4ffb-96dc-1c6e40b6902f" providerId="ADAL" clId="{25C81ED4-1E15-44AB-89E0-BAD8FBE4B961}" dt="2024-05-17T14:29:57.142" v="7"/>
          <ac:picMkLst>
            <pc:docMk/>
            <pc:sldMk cId="3211395316" sldId="261"/>
            <ac:picMk id="393" creationId="{D9680D4D-07FD-1979-49E8-47F269F92D76}"/>
          </ac:picMkLst>
        </pc:picChg>
        <pc:picChg chg="mod">
          <ac:chgData name="Anna Sterner" userId="e34ade42-3f4d-4ffb-96dc-1c6e40b6902f" providerId="ADAL" clId="{25C81ED4-1E15-44AB-89E0-BAD8FBE4B961}" dt="2024-05-17T14:29:57.142" v="7"/>
          <ac:picMkLst>
            <pc:docMk/>
            <pc:sldMk cId="3211395316" sldId="261"/>
            <ac:picMk id="394" creationId="{8D59FA67-3392-286F-AE0C-42D5693922F5}"/>
          </ac:picMkLst>
        </pc:picChg>
        <pc:picChg chg="mod">
          <ac:chgData name="Anna Sterner" userId="e34ade42-3f4d-4ffb-96dc-1c6e40b6902f" providerId="ADAL" clId="{25C81ED4-1E15-44AB-89E0-BAD8FBE4B961}" dt="2024-05-17T14:29:57.142" v="7"/>
          <ac:picMkLst>
            <pc:docMk/>
            <pc:sldMk cId="3211395316" sldId="261"/>
            <ac:picMk id="396" creationId="{EF06E106-7585-9879-968F-679B7929DB68}"/>
          </ac:picMkLst>
        </pc:picChg>
        <pc:picChg chg="mod">
          <ac:chgData name="Anna Sterner" userId="e34ade42-3f4d-4ffb-96dc-1c6e40b6902f" providerId="ADAL" clId="{25C81ED4-1E15-44AB-89E0-BAD8FBE4B961}" dt="2024-05-17T14:29:57.142" v="7"/>
          <ac:picMkLst>
            <pc:docMk/>
            <pc:sldMk cId="3211395316" sldId="261"/>
            <ac:picMk id="397" creationId="{DFE52A76-ED3F-F28F-660E-4A56FF854A9C}"/>
          </ac:picMkLst>
        </pc:picChg>
        <pc:picChg chg="mod">
          <ac:chgData name="Anna Sterner" userId="e34ade42-3f4d-4ffb-96dc-1c6e40b6902f" providerId="ADAL" clId="{25C81ED4-1E15-44AB-89E0-BAD8FBE4B961}" dt="2024-05-17T14:29:57.142" v="7"/>
          <ac:picMkLst>
            <pc:docMk/>
            <pc:sldMk cId="3211395316" sldId="261"/>
            <ac:picMk id="401" creationId="{6EFCF777-773B-A82D-3797-C91234602664}"/>
          </ac:picMkLst>
        </pc:picChg>
        <pc:picChg chg="mod">
          <ac:chgData name="Anna Sterner" userId="e34ade42-3f4d-4ffb-96dc-1c6e40b6902f" providerId="ADAL" clId="{25C81ED4-1E15-44AB-89E0-BAD8FBE4B961}" dt="2024-05-17T14:29:57.142" v="7"/>
          <ac:picMkLst>
            <pc:docMk/>
            <pc:sldMk cId="3211395316" sldId="261"/>
            <ac:picMk id="402" creationId="{09587BCB-3405-EF7F-33F3-36A90397DA1B}"/>
          </ac:picMkLst>
        </pc:picChg>
        <pc:picChg chg="mod">
          <ac:chgData name="Anna Sterner" userId="e34ade42-3f4d-4ffb-96dc-1c6e40b6902f" providerId="ADAL" clId="{25C81ED4-1E15-44AB-89E0-BAD8FBE4B961}" dt="2024-05-17T14:29:57.142" v="7"/>
          <ac:picMkLst>
            <pc:docMk/>
            <pc:sldMk cId="3211395316" sldId="261"/>
            <ac:picMk id="403" creationId="{8F645BD6-A4F7-5E82-321F-501DD791C3C4}"/>
          </ac:picMkLst>
        </pc:picChg>
        <pc:picChg chg="mod">
          <ac:chgData name="Anna Sterner" userId="e34ade42-3f4d-4ffb-96dc-1c6e40b6902f" providerId="ADAL" clId="{25C81ED4-1E15-44AB-89E0-BAD8FBE4B961}" dt="2024-05-17T14:29:57.142" v="7"/>
          <ac:picMkLst>
            <pc:docMk/>
            <pc:sldMk cId="3211395316" sldId="261"/>
            <ac:picMk id="404" creationId="{BA2C90FC-2A9F-6472-56EA-3C4A208B6EFD}"/>
          </ac:picMkLst>
        </pc:picChg>
        <pc:picChg chg="mod">
          <ac:chgData name="Anna Sterner" userId="e34ade42-3f4d-4ffb-96dc-1c6e40b6902f" providerId="ADAL" clId="{25C81ED4-1E15-44AB-89E0-BAD8FBE4B961}" dt="2024-05-17T14:29:57.142" v="7"/>
          <ac:picMkLst>
            <pc:docMk/>
            <pc:sldMk cId="3211395316" sldId="261"/>
            <ac:picMk id="405" creationId="{F700831C-69A8-C428-2C8F-6DB9B8506824}"/>
          </ac:picMkLst>
        </pc:picChg>
        <pc:picChg chg="mod">
          <ac:chgData name="Anna Sterner" userId="e34ade42-3f4d-4ffb-96dc-1c6e40b6902f" providerId="ADAL" clId="{25C81ED4-1E15-44AB-89E0-BAD8FBE4B961}" dt="2024-05-17T14:29:57.142" v="7"/>
          <ac:picMkLst>
            <pc:docMk/>
            <pc:sldMk cId="3211395316" sldId="261"/>
            <ac:picMk id="406" creationId="{C670A158-4F20-5EEE-FE7F-AF010E972E35}"/>
          </ac:picMkLst>
        </pc:picChg>
        <pc:picChg chg="mod">
          <ac:chgData name="Anna Sterner" userId="e34ade42-3f4d-4ffb-96dc-1c6e40b6902f" providerId="ADAL" clId="{25C81ED4-1E15-44AB-89E0-BAD8FBE4B961}" dt="2024-05-17T14:29:57.142" v="7"/>
          <ac:picMkLst>
            <pc:docMk/>
            <pc:sldMk cId="3211395316" sldId="261"/>
            <ac:picMk id="407" creationId="{E2646B17-14E7-03AC-1D0D-899B57357F54}"/>
          </ac:picMkLst>
        </pc:picChg>
        <pc:picChg chg="mod">
          <ac:chgData name="Anna Sterner" userId="e34ade42-3f4d-4ffb-96dc-1c6e40b6902f" providerId="ADAL" clId="{25C81ED4-1E15-44AB-89E0-BAD8FBE4B961}" dt="2024-05-17T14:29:57.142" v="7"/>
          <ac:picMkLst>
            <pc:docMk/>
            <pc:sldMk cId="3211395316" sldId="261"/>
            <ac:picMk id="408" creationId="{A5D97FFD-3169-FC46-D35F-80CCCAA16820}"/>
          </ac:picMkLst>
        </pc:picChg>
        <pc:picChg chg="mod">
          <ac:chgData name="Anna Sterner" userId="e34ade42-3f4d-4ffb-96dc-1c6e40b6902f" providerId="ADAL" clId="{25C81ED4-1E15-44AB-89E0-BAD8FBE4B961}" dt="2024-05-17T14:29:57.142" v="7"/>
          <ac:picMkLst>
            <pc:docMk/>
            <pc:sldMk cId="3211395316" sldId="261"/>
            <ac:picMk id="409" creationId="{9C72E6D9-E17A-4D11-1B70-D79765D67C59}"/>
          </ac:picMkLst>
        </pc:picChg>
        <pc:picChg chg="mod">
          <ac:chgData name="Anna Sterner" userId="e34ade42-3f4d-4ffb-96dc-1c6e40b6902f" providerId="ADAL" clId="{25C81ED4-1E15-44AB-89E0-BAD8FBE4B961}" dt="2024-05-17T14:29:57.142" v="7"/>
          <ac:picMkLst>
            <pc:docMk/>
            <pc:sldMk cId="3211395316" sldId="261"/>
            <ac:picMk id="410" creationId="{DF9AC080-D597-AAC7-9B42-806543E3359C}"/>
          </ac:picMkLst>
        </pc:picChg>
        <pc:picChg chg="mod">
          <ac:chgData name="Anna Sterner" userId="e34ade42-3f4d-4ffb-96dc-1c6e40b6902f" providerId="ADAL" clId="{25C81ED4-1E15-44AB-89E0-BAD8FBE4B961}" dt="2024-05-17T14:29:57.142" v="7"/>
          <ac:picMkLst>
            <pc:docMk/>
            <pc:sldMk cId="3211395316" sldId="261"/>
            <ac:picMk id="411" creationId="{A055BDC1-5E02-D9AA-8010-692E433A8FEF}"/>
          </ac:picMkLst>
        </pc:picChg>
        <pc:picChg chg="mod">
          <ac:chgData name="Anna Sterner" userId="e34ade42-3f4d-4ffb-96dc-1c6e40b6902f" providerId="ADAL" clId="{25C81ED4-1E15-44AB-89E0-BAD8FBE4B961}" dt="2024-05-17T14:29:57.142" v="7"/>
          <ac:picMkLst>
            <pc:docMk/>
            <pc:sldMk cId="3211395316" sldId="261"/>
            <ac:picMk id="412" creationId="{348A96B6-8867-A6D1-1A12-5F4ECCDE6E0C}"/>
          </ac:picMkLst>
        </pc:picChg>
        <pc:picChg chg="mod">
          <ac:chgData name="Anna Sterner" userId="e34ade42-3f4d-4ffb-96dc-1c6e40b6902f" providerId="ADAL" clId="{25C81ED4-1E15-44AB-89E0-BAD8FBE4B961}" dt="2024-05-17T14:29:57.142" v="7"/>
          <ac:picMkLst>
            <pc:docMk/>
            <pc:sldMk cId="3211395316" sldId="261"/>
            <ac:picMk id="413" creationId="{18CF523B-1866-D28F-1E29-E214106169D8}"/>
          </ac:picMkLst>
        </pc:picChg>
        <pc:picChg chg="mod">
          <ac:chgData name="Anna Sterner" userId="e34ade42-3f4d-4ffb-96dc-1c6e40b6902f" providerId="ADAL" clId="{25C81ED4-1E15-44AB-89E0-BAD8FBE4B961}" dt="2024-05-17T14:29:57.142" v="7"/>
          <ac:picMkLst>
            <pc:docMk/>
            <pc:sldMk cId="3211395316" sldId="261"/>
            <ac:picMk id="414" creationId="{FA6C6DC8-A371-898C-65BD-B8BC261B55AC}"/>
          </ac:picMkLst>
        </pc:picChg>
        <pc:picChg chg="mod">
          <ac:chgData name="Anna Sterner" userId="e34ade42-3f4d-4ffb-96dc-1c6e40b6902f" providerId="ADAL" clId="{25C81ED4-1E15-44AB-89E0-BAD8FBE4B961}" dt="2024-05-17T14:29:57.142" v="7"/>
          <ac:picMkLst>
            <pc:docMk/>
            <pc:sldMk cId="3211395316" sldId="261"/>
            <ac:picMk id="415" creationId="{8659C04A-C4D6-BCD0-B752-753F92E47928}"/>
          </ac:picMkLst>
        </pc:picChg>
        <pc:picChg chg="mod">
          <ac:chgData name="Anna Sterner" userId="e34ade42-3f4d-4ffb-96dc-1c6e40b6902f" providerId="ADAL" clId="{25C81ED4-1E15-44AB-89E0-BAD8FBE4B961}" dt="2024-05-17T14:29:57.142" v="7"/>
          <ac:picMkLst>
            <pc:docMk/>
            <pc:sldMk cId="3211395316" sldId="261"/>
            <ac:picMk id="416" creationId="{F48B0223-82E3-5AA3-9B72-6E7202DB5A80}"/>
          </ac:picMkLst>
        </pc:picChg>
        <pc:picChg chg="mod">
          <ac:chgData name="Anna Sterner" userId="e34ade42-3f4d-4ffb-96dc-1c6e40b6902f" providerId="ADAL" clId="{25C81ED4-1E15-44AB-89E0-BAD8FBE4B961}" dt="2024-05-17T14:29:57.142" v="7"/>
          <ac:picMkLst>
            <pc:docMk/>
            <pc:sldMk cId="3211395316" sldId="261"/>
            <ac:picMk id="417" creationId="{2215DF5E-0353-A7F4-5482-2759D688BA13}"/>
          </ac:picMkLst>
        </pc:picChg>
        <pc:picChg chg="mod">
          <ac:chgData name="Anna Sterner" userId="e34ade42-3f4d-4ffb-96dc-1c6e40b6902f" providerId="ADAL" clId="{25C81ED4-1E15-44AB-89E0-BAD8FBE4B961}" dt="2024-05-17T14:29:57.142" v="7"/>
          <ac:picMkLst>
            <pc:docMk/>
            <pc:sldMk cId="3211395316" sldId="261"/>
            <ac:picMk id="418" creationId="{457B51D1-D623-8669-65E1-E49221932157}"/>
          </ac:picMkLst>
        </pc:picChg>
        <pc:picChg chg="mod">
          <ac:chgData name="Anna Sterner" userId="e34ade42-3f4d-4ffb-96dc-1c6e40b6902f" providerId="ADAL" clId="{25C81ED4-1E15-44AB-89E0-BAD8FBE4B961}" dt="2024-05-17T14:29:57.142" v="7"/>
          <ac:picMkLst>
            <pc:docMk/>
            <pc:sldMk cId="3211395316" sldId="261"/>
            <ac:picMk id="419" creationId="{C2EDB17C-5D45-D7D0-47EF-B8671B7B18AB}"/>
          </ac:picMkLst>
        </pc:picChg>
        <pc:picChg chg="mod">
          <ac:chgData name="Anna Sterner" userId="e34ade42-3f4d-4ffb-96dc-1c6e40b6902f" providerId="ADAL" clId="{25C81ED4-1E15-44AB-89E0-BAD8FBE4B961}" dt="2024-05-17T14:29:57.142" v="7"/>
          <ac:picMkLst>
            <pc:docMk/>
            <pc:sldMk cId="3211395316" sldId="261"/>
            <ac:picMk id="420" creationId="{4E395C09-045A-38FF-3E2A-E58A7D4C9931}"/>
          </ac:picMkLst>
        </pc:picChg>
        <pc:picChg chg="mod">
          <ac:chgData name="Anna Sterner" userId="e34ade42-3f4d-4ffb-96dc-1c6e40b6902f" providerId="ADAL" clId="{25C81ED4-1E15-44AB-89E0-BAD8FBE4B961}" dt="2024-05-17T14:29:57.142" v="7"/>
          <ac:picMkLst>
            <pc:docMk/>
            <pc:sldMk cId="3211395316" sldId="261"/>
            <ac:picMk id="421" creationId="{224E1926-07F8-6964-8647-D746C7262914}"/>
          </ac:picMkLst>
        </pc:picChg>
        <pc:picChg chg="mod">
          <ac:chgData name="Anna Sterner" userId="e34ade42-3f4d-4ffb-96dc-1c6e40b6902f" providerId="ADAL" clId="{25C81ED4-1E15-44AB-89E0-BAD8FBE4B961}" dt="2024-05-17T14:29:57.142" v="7"/>
          <ac:picMkLst>
            <pc:docMk/>
            <pc:sldMk cId="3211395316" sldId="261"/>
            <ac:picMk id="422" creationId="{F095D411-9E7A-0FEE-FF6C-5580D573F811}"/>
          </ac:picMkLst>
        </pc:picChg>
        <pc:picChg chg="mod">
          <ac:chgData name="Anna Sterner" userId="e34ade42-3f4d-4ffb-96dc-1c6e40b6902f" providerId="ADAL" clId="{25C81ED4-1E15-44AB-89E0-BAD8FBE4B961}" dt="2024-05-17T14:29:57.142" v="7"/>
          <ac:picMkLst>
            <pc:docMk/>
            <pc:sldMk cId="3211395316" sldId="261"/>
            <ac:picMk id="423" creationId="{F78FCAEA-ABE8-74A4-593B-57739DA3A530}"/>
          </ac:picMkLst>
        </pc:picChg>
        <pc:picChg chg="mod">
          <ac:chgData name="Anna Sterner" userId="e34ade42-3f4d-4ffb-96dc-1c6e40b6902f" providerId="ADAL" clId="{25C81ED4-1E15-44AB-89E0-BAD8FBE4B961}" dt="2024-05-17T14:29:57.142" v="7"/>
          <ac:picMkLst>
            <pc:docMk/>
            <pc:sldMk cId="3211395316" sldId="261"/>
            <ac:picMk id="424" creationId="{DB1D2AD8-56F6-795B-D046-B6E609C61EB3}"/>
          </ac:picMkLst>
        </pc:picChg>
        <pc:picChg chg="mod">
          <ac:chgData name="Anna Sterner" userId="e34ade42-3f4d-4ffb-96dc-1c6e40b6902f" providerId="ADAL" clId="{25C81ED4-1E15-44AB-89E0-BAD8FBE4B961}" dt="2024-05-17T14:29:57.142" v="7"/>
          <ac:picMkLst>
            <pc:docMk/>
            <pc:sldMk cId="3211395316" sldId="261"/>
            <ac:picMk id="425" creationId="{41D6E888-3777-2E83-0028-21CA87B2A4CE}"/>
          </ac:picMkLst>
        </pc:picChg>
        <pc:picChg chg="mod">
          <ac:chgData name="Anna Sterner" userId="e34ade42-3f4d-4ffb-96dc-1c6e40b6902f" providerId="ADAL" clId="{25C81ED4-1E15-44AB-89E0-BAD8FBE4B961}" dt="2024-05-17T14:29:57.142" v="7"/>
          <ac:picMkLst>
            <pc:docMk/>
            <pc:sldMk cId="3211395316" sldId="261"/>
            <ac:picMk id="428" creationId="{013514A0-7DE1-27F5-E629-1D07452E4BB1}"/>
          </ac:picMkLst>
        </pc:picChg>
        <pc:picChg chg="mod">
          <ac:chgData name="Anna Sterner" userId="e34ade42-3f4d-4ffb-96dc-1c6e40b6902f" providerId="ADAL" clId="{25C81ED4-1E15-44AB-89E0-BAD8FBE4B961}" dt="2024-05-17T14:29:57.142" v="7"/>
          <ac:picMkLst>
            <pc:docMk/>
            <pc:sldMk cId="3211395316" sldId="261"/>
            <ac:picMk id="429" creationId="{ED7008C6-09EF-5658-FCA8-B3F7AFA1017C}"/>
          </ac:picMkLst>
        </pc:picChg>
        <pc:picChg chg="mod">
          <ac:chgData name="Anna Sterner" userId="e34ade42-3f4d-4ffb-96dc-1c6e40b6902f" providerId="ADAL" clId="{25C81ED4-1E15-44AB-89E0-BAD8FBE4B961}" dt="2024-05-17T14:29:57.142" v="7"/>
          <ac:picMkLst>
            <pc:docMk/>
            <pc:sldMk cId="3211395316" sldId="261"/>
            <ac:picMk id="430" creationId="{4C4202C8-3BA8-89B3-5EE4-316957EBAC3E}"/>
          </ac:picMkLst>
        </pc:picChg>
        <pc:picChg chg="mod">
          <ac:chgData name="Anna Sterner" userId="e34ade42-3f4d-4ffb-96dc-1c6e40b6902f" providerId="ADAL" clId="{25C81ED4-1E15-44AB-89E0-BAD8FBE4B961}" dt="2024-05-17T14:29:57.142" v="7"/>
          <ac:picMkLst>
            <pc:docMk/>
            <pc:sldMk cId="3211395316" sldId="261"/>
            <ac:picMk id="431" creationId="{EE162363-6349-23B2-DF2A-22DF71C13AC8}"/>
          </ac:picMkLst>
        </pc:picChg>
        <pc:picChg chg="mod">
          <ac:chgData name="Anna Sterner" userId="e34ade42-3f4d-4ffb-96dc-1c6e40b6902f" providerId="ADAL" clId="{25C81ED4-1E15-44AB-89E0-BAD8FBE4B961}" dt="2024-05-17T14:29:57.142" v="7"/>
          <ac:picMkLst>
            <pc:docMk/>
            <pc:sldMk cId="3211395316" sldId="261"/>
            <ac:picMk id="432" creationId="{5F1988A8-BCB3-8CDB-66CE-F1EE9A9DBA9C}"/>
          </ac:picMkLst>
        </pc:picChg>
        <pc:picChg chg="mod">
          <ac:chgData name="Anna Sterner" userId="e34ade42-3f4d-4ffb-96dc-1c6e40b6902f" providerId="ADAL" clId="{25C81ED4-1E15-44AB-89E0-BAD8FBE4B961}" dt="2024-05-17T14:29:57.142" v="7"/>
          <ac:picMkLst>
            <pc:docMk/>
            <pc:sldMk cId="3211395316" sldId="261"/>
            <ac:picMk id="433" creationId="{A6D594E3-2087-9271-34DA-E5075606FCE7}"/>
          </ac:picMkLst>
        </pc:picChg>
        <pc:picChg chg="mod">
          <ac:chgData name="Anna Sterner" userId="e34ade42-3f4d-4ffb-96dc-1c6e40b6902f" providerId="ADAL" clId="{25C81ED4-1E15-44AB-89E0-BAD8FBE4B961}" dt="2024-05-17T14:29:57.142" v="7"/>
          <ac:picMkLst>
            <pc:docMk/>
            <pc:sldMk cId="3211395316" sldId="261"/>
            <ac:picMk id="434" creationId="{8217C637-76AB-F2B3-1F26-8AF146F5F33E}"/>
          </ac:picMkLst>
        </pc:picChg>
        <pc:picChg chg="mod">
          <ac:chgData name="Anna Sterner" userId="e34ade42-3f4d-4ffb-96dc-1c6e40b6902f" providerId="ADAL" clId="{25C81ED4-1E15-44AB-89E0-BAD8FBE4B961}" dt="2024-05-17T14:29:57.142" v="7"/>
          <ac:picMkLst>
            <pc:docMk/>
            <pc:sldMk cId="3211395316" sldId="261"/>
            <ac:picMk id="435" creationId="{571BD331-8808-561A-44A3-241580742925}"/>
          </ac:picMkLst>
        </pc:picChg>
        <pc:picChg chg="mod">
          <ac:chgData name="Anna Sterner" userId="e34ade42-3f4d-4ffb-96dc-1c6e40b6902f" providerId="ADAL" clId="{25C81ED4-1E15-44AB-89E0-BAD8FBE4B961}" dt="2024-05-17T14:29:57.142" v="7"/>
          <ac:picMkLst>
            <pc:docMk/>
            <pc:sldMk cId="3211395316" sldId="261"/>
            <ac:picMk id="436" creationId="{0DDCAC45-759B-BEE7-1175-1A82A2DBB4F9}"/>
          </ac:picMkLst>
        </pc:picChg>
        <pc:picChg chg="mod">
          <ac:chgData name="Anna Sterner" userId="e34ade42-3f4d-4ffb-96dc-1c6e40b6902f" providerId="ADAL" clId="{25C81ED4-1E15-44AB-89E0-BAD8FBE4B961}" dt="2024-05-17T14:29:57.142" v="7"/>
          <ac:picMkLst>
            <pc:docMk/>
            <pc:sldMk cId="3211395316" sldId="261"/>
            <ac:picMk id="437" creationId="{ECD02130-9892-E59C-1D0E-11C867EA4AC4}"/>
          </ac:picMkLst>
        </pc:picChg>
        <pc:picChg chg="mod">
          <ac:chgData name="Anna Sterner" userId="e34ade42-3f4d-4ffb-96dc-1c6e40b6902f" providerId="ADAL" clId="{25C81ED4-1E15-44AB-89E0-BAD8FBE4B961}" dt="2024-05-17T14:29:57.142" v="7"/>
          <ac:picMkLst>
            <pc:docMk/>
            <pc:sldMk cId="3211395316" sldId="261"/>
            <ac:picMk id="438" creationId="{1DB99775-BE14-5EBA-DAD6-6C7B4D88140F}"/>
          </ac:picMkLst>
        </pc:picChg>
        <pc:picChg chg="mod">
          <ac:chgData name="Anna Sterner" userId="e34ade42-3f4d-4ffb-96dc-1c6e40b6902f" providerId="ADAL" clId="{25C81ED4-1E15-44AB-89E0-BAD8FBE4B961}" dt="2024-05-17T14:29:57.142" v="7"/>
          <ac:picMkLst>
            <pc:docMk/>
            <pc:sldMk cId="3211395316" sldId="261"/>
            <ac:picMk id="439" creationId="{2EA9AED0-2BEF-DD0F-79A0-5944E2A4C1FF}"/>
          </ac:picMkLst>
        </pc:picChg>
        <pc:picChg chg="mod">
          <ac:chgData name="Anna Sterner" userId="e34ade42-3f4d-4ffb-96dc-1c6e40b6902f" providerId="ADAL" clId="{25C81ED4-1E15-44AB-89E0-BAD8FBE4B961}" dt="2024-05-17T14:29:57.142" v="7"/>
          <ac:picMkLst>
            <pc:docMk/>
            <pc:sldMk cId="3211395316" sldId="261"/>
            <ac:picMk id="441" creationId="{77FEF039-9BB1-468F-909F-0559690F6966}"/>
          </ac:picMkLst>
        </pc:picChg>
        <pc:picChg chg="mod">
          <ac:chgData name="Anna Sterner" userId="e34ade42-3f4d-4ffb-96dc-1c6e40b6902f" providerId="ADAL" clId="{25C81ED4-1E15-44AB-89E0-BAD8FBE4B961}" dt="2024-05-17T14:29:57.142" v="7"/>
          <ac:picMkLst>
            <pc:docMk/>
            <pc:sldMk cId="3211395316" sldId="261"/>
            <ac:picMk id="442" creationId="{ECC63E02-A9BF-1845-912F-9C7EDCDA9F15}"/>
          </ac:picMkLst>
        </pc:picChg>
        <pc:picChg chg="mod">
          <ac:chgData name="Anna Sterner" userId="e34ade42-3f4d-4ffb-96dc-1c6e40b6902f" providerId="ADAL" clId="{25C81ED4-1E15-44AB-89E0-BAD8FBE4B961}" dt="2024-05-17T14:29:57.142" v="7"/>
          <ac:picMkLst>
            <pc:docMk/>
            <pc:sldMk cId="3211395316" sldId="261"/>
            <ac:picMk id="443" creationId="{956254FE-B0D7-C0B3-628D-975FEE03CEDF}"/>
          </ac:picMkLst>
        </pc:picChg>
        <pc:picChg chg="mod">
          <ac:chgData name="Anna Sterner" userId="e34ade42-3f4d-4ffb-96dc-1c6e40b6902f" providerId="ADAL" clId="{25C81ED4-1E15-44AB-89E0-BAD8FBE4B961}" dt="2024-05-17T14:29:57.142" v="7"/>
          <ac:picMkLst>
            <pc:docMk/>
            <pc:sldMk cId="3211395316" sldId="261"/>
            <ac:picMk id="445" creationId="{2D2FD263-B620-C0F2-D26B-2405E6EE3D5F}"/>
          </ac:picMkLst>
        </pc:picChg>
        <pc:picChg chg="mod">
          <ac:chgData name="Anna Sterner" userId="e34ade42-3f4d-4ffb-96dc-1c6e40b6902f" providerId="ADAL" clId="{25C81ED4-1E15-44AB-89E0-BAD8FBE4B961}" dt="2024-05-17T14:29:57.142" v="7"/>
          <ac:picMkLst>
            <pc:docMk/>
            <pc:sldMk cId="3211395316" sldId="261"/>
            <ac:picMk id="446" creationId="{9CED4633-E6EE-1B26-095B-22945546699E}"/>
          </ac:picMkLst>
        </pc:picChg>
        <pc:picChg chg="mod">
          <ac:chgData name="Anna Sterner" userId="e34ade42-3f4d-4ffb-96dc-1c6e40b6902f" providerId="ADAL" clId="{25C81ED4-1E15-44AB-89E0-BAD8FBE4B961}" dt="2024-05-17T14:29:57.142" v="7"/>
          <ac:picMkLst>
            <pc:docMk/>
            <pc:sldMk cId="3211395316" sldId="261"/>
            <ac:picMk id="447" creationId="{92E91F88-B572-7DCE-7C67-81D259794347}"/>
          </ac:picMkLst>
        </pc:picChg>
        <pc:picChg chg="mod">
          <ac:chgData name="Anna Sterner" userId="e34ade42-3f4d-4ffb-96dc-1c6e40b6902f" providerId="ADAL" clId="{25C81ED4-1E15-44AB-89E0-BAD8FBE4B961}" dt="2024-05-17T14:29:57.142" v="7"/>
          <ac:picMkLst>
            <pc:docMk/>
            <pc:sldMk cId="3211395316" sldId="261"/>
            <ac:picMk id="448" creationId="{C1CFD76F-92BE-CCA6-59C3-84C2AA1F7DDF}"/>
          </ac:picMkLst>
        </pc:picChg>
        <pc:picChg chg="mod">
          <ac:chgData name="Anna Sterner" userId="e34ade42-3f4d-4ffb-96dc-1c6e40b6902f" providerId="ADAL" clId="{25C81ED4-1E15-44AB-89E0-BAD8FBE4B961}" dt="2024-05-17T14:29:57.142" v="7"/>
          <ac:picMkLst>
            <pc:docMk/>
            <pc:sldMk cId="3211395316" sldId="261"/>
            <ac:picMk id="449" creationId="{5AFB45BC-4277-7716-36C4-4F510B693A08}"/>
          </ac:picMkLst>
        </pc:picChg>
        <pc:picChg chg="mod">
          <ac:chgData name="Anna Sterner" userId="e34ade42-3f4d-4ffb-96dc-1c6e40b6902f" providerId="ADAL" clId="{25C81ED4-1E15-44AB-89E0-BAD8FBE4B961}" dt="2024-05-17T14:29:57.142" v="7"/>
          <ac:picMkLst>
            <pc:docMk/>
            <pc:sldMk cId="3211395316" sldId="261"/>
            <ac:picMk id="450" creationId="{957DB2CB-48AF-B8B5-D38B-C5CA4DB511A3}"/>
          </ac:picMkLst>
        </pc:picChg>
        <pc:picChg chg="mod">
          <ac:chgData name="Anna Sterner" userId="e34ade42-3f4d-4ffb-96dc-1c6e40b6902f" providerId="ADAL" clId="{25C81ED4-1E15-44AB-89E0-BAD8FBE4B961}" dt="2024-05-17T14:29:57.142" v="7"/>
          <ac:picMkLst>
            <pc:docMk/>
            <pc:sldMk cId="3211395316" sldId="261"/>
            <ac:picMk id="452" creationId="{3549283B-D6B1-0B4C-5F18-9396B6FDB288}"/>
          </ac:picMkLst>
        </pc:picChg>
        <pc:picChg chg="mod">
          <ac:chgData name="Anna Sterner" userId="e34ade42-3f4d-4ffb-96dc-1c6e40b6902f" providerId="ADAL" clId="{25C81ED4-1E15-44AB-89E0-BAD8FBE4B961}" dt="2024-05-17T14:29:57.142" v="7"/>
          <ac:picMkLst>
            <pc:docMk/>
            <pc:sldMk cId="3211395316" sldId="261"/>
            <ac:picMk id="453" creationId="{1BC1B869-3C84-41E4-55D0-2C3C7DD9D79F}"/>
          </ac:picMkLst>
        </pc:picChg>
        <pc:picChg chg="mod">
          <ac:chgData name="Anna Sterner" userId="e34ade42-3f4d-4ffb-96dc-1c6e40b6902f" providerId="ADAL" clId="{25C81ED4-1E15-44AB-89E0-BAD8FBE4B961}" dt="2024-05-17T14:29:57.142" v="7"/>
          <ac:picMkLst>
            <pc:docMk/>
            <pc:sldMk cId="3211395316" sldId="261"/>
            <ac:picMk id="454" creationId="{39D53F4D-1608-A913-1C56-7BB6FF1B424D}"/>
          </ac:picMkLst>
        </pc:picChg>
        <pc:picChg chg="mod">
          <ac:chgData name="Anna Sterner" userId="e34ade42-3f4d-4ffb-96dc-1c6e40b6902f" providerId="ADAL" clId="{25C81ED4-1E15-44AB-89E0-BAD8FBE4B961}" dt="2024-05-17T14:29:57.142" v="7"/>
          <ac:picMkLst>
            <pc:docMk/>
            <pc:sldMk cId="3211395316" sldId="261"/>
            <ac:picMk id="455" creationId="{E078113C-86D9-097D-03C7-EDB66811AB7D}"/>
          </ac:picMkLst>
        </pc:picChg>
        <pc:picChg chg="mod">
          <ac:chgData name="Anna Sterner" userId="e34ade42-3f4d-4ffb-96dc-1c6e40b6902f" providerId="ADAL" clId="{25C81ED4-1E15-44AB-89E0-BAD8FBE4B961}" dt="2024-05-17T14:29:57.142" v="7"/>
          <ac:picMkLst>
            <pc:docMk/>
            <pc:sldMk cId="3211395316" sldId="261"/>
            <ac:picMk id="456" creationId="{7F01F22F-B615-6B22-798C-094B3687ECB1}"/>
          </ac:picMkLst>
        </pc:picChg>
        <pc:picChg chg="mod">
          <ac:chgData name="Anna Sterner" userId="e34ade42-3f4d-4ffb-96dc-1c6e40b6902f" providerId="ADAL" clId="{25C81ED4-1E15-44AB-89E0-BAD8FBE4B961}" dt="2024-05-17T14:29:57.142" v="7"/>
          <ac:picMkLst>
            <pc:docMk/>
            <pc:sldMk cId="3211395316" sldId="261"/>
            <ac:picMk id="457" creationId="{7B740913-1745-F02D-94EA-CD675FFBD715}"/>
          </ac:picMkLst>
        </pc:picChg>
        <pc:picChg chg="mod">
          <ac:chgData name="Anna Sterner" userId="e34ade42-3f4d-4ffb-96dc-1c6e40b6902f" providerId="ADAL" clId="{25C81ED4-1E15-44AB-89E0-BAD8FBE4B961}" dt="2024-05-17T14:29:57.142" v="7"/>
          <ac:picMkLst>
            <pc:docMk/>
            <pc:sldMk cId="3211395316" sldId="261"/>
            <ac:picMk id="458" creationId="{3C97390B-4DBC-0B88-60A7-EEC21E9A560F}"/>
          </ac:picMkLst>
        </pc:picChg>
        <pc:picChg chg="mod">
          <ac:chgData name="Anna Sterner" userId="e34ade42-3f4d-4ffb-96dc-1c6e40b6902f" providerId="ADAL" clId="{25C81ED4-1E15-44AB-89E0-BAD8FBE4B961}" dt="2024-05-17T14:29:57.142" v="7"/>
          <ac:picMkLst>
            <pc:docMk/>
            <pc:sldMk cId="3211395316" sldId="261"/>
            <ac:picMk id="460" creationId="{8EE7AF1C-A759-CB5A-25F5-59FE99590AB0}"/>
          </ac:picMkLst>
        </pc:picChg>
        <pc:picChg chg="mod">
          <ac:chgData name="Anna Sterner" userId="e34ade42-3f4d-4ffb-96dc-1c6e40b6902f" providerId="ADAL" clId="{25C81ED4-1E15-44AB-89E0-BAD8FBE4B961}" dt="2024-05-17T14:29:57.142" v="7"/>
          <ac:picMkLst>
            <pc:docMk/>
            <pc:sldMk cId="3211395316" sldId="261"/>
            <ac:picMk id="461" creationId="{EE2AF347-5079-D5F4-94C9-ED600E9D5A67}"/>
          </ac:picMkLst>
        </pc:picChg>
        <pc:picChg chg="mod">
          <ac:chgData name="Anna Sterner" userId="e34ade42-3f4d-4ffb-96dc-1c6e40b6902f" providerId="ADAL" clId="{25C81ED4-1E15-44AB-89E0-BAD8FBE4B961}" dt="2024-05-17T14:29:57.142" v="7"/>
          <ac:picMkLst>
            <pc:docMk/>
            <pc:sldMk cId="3211395316" sldId="261"/>
            <ac:picMk id="462" creationId="{A5C8D80D-E1AC-938A-00E4-3565B6203524}"/>
          </ac:picMkLst>
        </pc:picChg>
        <pc:picChg chg="mod">
          <ac:chgData name="Anna Sterner" userId="e34ade42-3f4d-4ffb-96dc-1c6e40b6902f" providerId="ADAL" clId="{25C81ED4-1E15-44AB-89E0-BAD8FBE4B961}" dt="2024-05-17T14:29:57.142" v="7"/>
          <ac:picMkLst>
            <pc:docMk/>
            <pc:sldMk cId="3211395316" sldId="261"/>
            <ac:picMk id="463" creationId="{8C4442BB-76D8-2BE2-8228-380BA1E75CDB}"/>
          </ac:picMkLst>
        </pc:picChg>
        <pc:picChg chg="mod">
          <ac:chgData name="Anna Sterner" userId="e34ade42-3f4d-4ffb-96dc-1c6e40b6902f" providerId="ADAL" clId="{25C81ED4-1E15-44AB-89E0-BAD8FBE4B961}" dt="2024-05-17T14:29:57.142" v="7"/>
          <ac:picMkLst>
            <pc:docMk/>
            <pc:sldMk cId="3211395316" sldId="261"/>
            <ac:picMk id="465" creationId="{23A2104C-D4B1-0ABE-244A-9209EEDF8D1D}"/>
          </ac:picMkLst>
        </pc:picChg>
        <pc:picChg chg="mod">
          <ac:chgData name="Anna Sterner" userId="e34ade42-3f4d-4ffb-96dc-1c6e40b6902f" providerId="ADAL" clId="{25C81ED4-1E15-44AB-89E0-BAD8FBE4B961}" dt="2024-05-17T14:29:57.142" v="7"/>
          <ac:picMkLst>
            <pc:docMk/>
            <pc:sldMk cId="3211395316" sldId="261"/>
            <ac:picMk id="466" creationId="{58A80B56-6A7F-306D-867C-BA7A585D740E}"/>
          </ac:picMkLst>
        </pc:picChg>
        <pc:picChg chg="mod">
          <ac:chgData name="Anna Sterner" userId="e34ade42-3f4d-4ffb-96dc-1c6e40b6902f" providerId="ADAL" clId="{25C81ED4-1E15-44AB-89E0-BAD8FBE4B961}" dt="2024-05-17T14:29:57.142" v="7"/>
          <ac:picMkLst>
            <pc:docMk/>
            <pc:sldMk cId="3211395316" sldId="261"/>
            <ac:picMk id="467" creationId="{654BCF82-2A5B-D53D-7B58-57B3F68EE130}"/>
          </ac:picMkLst>
        </pc:picChg>
        <pc:picChg chg="mod">
          <ac:chgData name="Anna Sterner" userId="e34ade42-3f4d-4ffb-96dc-1c6e40b6902f" providerId="ADAL" clId="{25C81ED4-1E15-44AB-89E0-BAD8FBE4B961}" dt="2024-05-17T14:29:57.142" v="7"/>
          <ac:picMkLst>
            <pc:docMk/>
            <pc:sldMk cId="3211395316" sldId="261"/>
            <ac:picMk id="469" creationId="{1E10E34B-F3B8-CFD1-B250-68BB03783A4E}"/>
          </ac:picMkLst>
        </pc:picChg>
        <pc:picChg chg="mod">
          <ac:chgData name="Anna Sterner" userId="e34ade42-3f4d-4ffb-96dc-1c6e40b6902f" providerId="ADAL" clId="{25C81ED4-1E15-44AB-89E0-BAD8FBE4B961}" dt="2024-05-17T14:29:57.142" v="7"/>
          <ac:picMkLst>
            <pc:docMk/>
            <pc:sldMk cId="3211395316" sldId="261"/>
            <ac:picMk id="470" creationId="{F9E53DA7-6842-BCBA-5E26-D48EEFE6C146}"/>
          </ac:picMkLst>
        </pc:picChg>
        <pc:picChg chg="mod">
          <ac:chgData name="Anna Sterner" userId="e34ade42-3f4d-4ffb-96dc-1c6e40b6902f" providerId="ADAL" clId="{25C81ED4-1E15-44AB-89E0-BAD8FBE4B961}" dt="2024-05-17T14:29:57.142" v="7"/>
          <ac:picMkLst>
            <pc:docMk/>
            <pc:sldMk cId="3211395316" sldId="261"/>
            <ac:picMk id="471" creationId="{97108E80-9D96-99CA-57EB-41CFD469DD4B}"/>
          </ac:picMkLst>
        </pc:picChg>
        <pc:picChg chg="mod">
          <ac:chgData name="Anna Sterner" userId="e34ade42-3f4d-4ffb-96dc-1c6e40b6902f" providerId="ADAL" clId="{25C81ED4-1E15-44AB-89E0-BAD8FBE4B961}" dt="2024-05-17T14:29:57.142" v="7"/>
          <ac:picMkLst>
            <pc:docMk/>
            <pc:sldMk cId="3211395316" sldId="261"/>
            <ac:picMk id="472" creationId="{C3A040BA-A703-3FF8-C03F-4862D24639CB}"/>
          </ac:picMkLst>
        </pc:picChg>
        <pc:picChg chg="mod">
          <ac:chgData name="Anna Sterner" userId="e34ade42-3f4d-4ffb-96dc-1c6e40b6902f" providerId="ADAL" clId="{25C81ED4-1E15-44AB-89E0-BAD8FBE4B961}" dt="2024-05-17T14:29:57.142" v="7"/>
          <ac:picMkLst>
            <pc:docMk/>
            <pc:sldMk cId="3211395316" sldId="261"/>
            <ac:picMk id="473" creationId="{9AEF32F8-9707-FC1A-61CF-5B6698CF02F5}"/>
          </ac:picMkLst>
        </pc:picChg>
        <pc:picChg chg="mod">
          <ac:chgData name="Anna Sterner" userId="e34ade42-3f4d-4ffb-96dc-1c6e40b6902f" providerId="ADAL" clId="{25C81ED4-1E15-44AB-89E0-BAD8FBE4B961}" dt="2024-05-17T14:29:57.142" v="7"/>
          <ac:picMkLst>
            <pc:docMk/>
            <pc:sldMk cId="3211395316" sldId="261"/>
            <ac:picMk id="474" creationId="{B41343D8-50EB-B29A-B33C-B6A577CADE92}"/>
          </ac:picMkLst>
        </pc:picChg>
        <pc:picChg chg="mod">
          <ac:chgData name="Anna Sterner" userId="e34ade42-3f4d-4ffb-96dc-1c6e40b6902f" providerId="ADAL" clId="{25C81ED4-1E15-44AB-89E0-BAD8FBE4B961}" dt="2024-05-17T14:29:57.142" v="7"/>
          <ac:picMkLst>
            <pc:docMk/>
            <pc:sldMk cId="3211395316" sldId="261"/>
            <ac:picMk id="475" creationId="{026C2016-7C1F-7942-C7D1-23796EC121A6}"/>
          </ac:picMkLst>
        </pc:picChg>
        <pc:picChg chg="mod">
          <ac:chgData name="Anna Sterner" userId="e34ade42-3f4d-4ffb-96dc-1c6e40b6902f" providerId="ADAL" clId="{25C81ED4-1E15-44AB-89E0-BAD8FBE4B961}" dt="2024-05-17T14:29:57.142" v="7"/>
          <ac:picMkLst>
            <pc:docMk/>
            <pc:sldMk cId="3211395316" sldId="261"/>
            <ac:picMk id="476" creationId="{63C46145-D434-9943-FBA9-3B4D1387CB81}"/>
          </ac:picMkLst>
        </pc:picChg>
        <pc:picChg chg="mod">
          <ac:chgData name="Anna Sterner" userId="e34ade42-3f4d-4ffb-96dc-1c6e40b6902f" providerId="ADAL" clId="{25C81ED4-1E15-44AB-89E0-BAD8FBE4B961}" dt="2024-05-17T14:29:57.142" v="7"/>
          <ac:picMkLst>
            <pc:docMk/>
            <pc:sldMk cId="3211395316" sldId="261"/>
            <ac:picMk id="477" creationId="{4500F772-459D-118C-CBDD-9AE388541863}"/>
          </ac:picMkLst>
        </pc:picChg>
        <pc:picChg chg="mod">
          <ac:chgData name="Anna Sterner" userId="e34ade42-3f4d-4ffb-96dc-1c6e40b6902f" providerId="ADAL" clId="{25C81ED4-1E15-44AB-89E0-BAD8FBE4B961}" dt="2024-05-17T14:29:57.142" v="7"/>
          <ac:picMkLst>
            <pc:docMk/>
            <pc:sldMk cId="3211395316" sldId="261"/>
            <ac:picMk id="478" creationId="{7612A3CC-983A-DB4E-AB27-F2305387E6D8}"/>
          </ac:picMkLst>
        </pc:picChg>
        <pc:picChg chg="mod">
          <ac:chgData name="Anna Sterner" userId="e34ade42-3f4d-4ffb-96dc-1c6e40b6902f" providerId="ADAL" clId="{25C81ED4-1E15-44AB-89E0-BAD8FBE4B961}" dt="2024-05-17T14:29:57.142" v="7"/>
          <ac:picMkLst>
            <pc:docMk/>
            <pc:sldMk cId="3211395316" sldId="261"/>
            <ac:picMk id="479" creationId="{C6CA6577-92CF-A29E-6E2E-2558F40A03C1}"/>
          </ac:picMkLst>
        </pc:picChg>
        <pc:picChg chg="mod">
          <ac:chgData name="Anna Sterner" userId="e34ade42-3f4d-4ffb-96dc-1c6e40b6902f" providerId="ADAL" clId="{25C81ED4-1E15-44AB-89E0-BAD8FBE4B961}" dt="2024-05-17T14:29:57.142" v="7"/>
          <ac:picMkLst>
            <pc:docMk/>
            <pc:sldMk cId="3211395316" sldId="261"/>
            <ac:picMk id="480" creationId="{2F9C6F61-CDC6-82B5-F6C4-B6EB7422B5A8}"/>
          </ac:picMkLst>
        </pc:picChg>
        <pc:picChg chg="mod">
          <ac:chgData name="Anna Sterner" userId="e34ade42-3f4d-4ffb-96dc-1c6e40b6902f" providerId="ADAL" clId="{25C81ED4-1E15-44AB-89E0-BAD8FBE4B961}" dt="2024-05-17T14:29:57.142" v="7"/>
          <ac:picMkLst>
            <pc:docMk/>
            <pc:sldMk cId="3211395316" sldId="261"/>
            <ac:picMk id="481" creationId="{6602AFAA-5B80-DDB8-20D8-1026794C5956}"/>
          </ac:picMkLst>
        </pc:picChg>
        <pc:picChg chg="mod">
          <ac:chgData name="Anna Sterner" userId="e34ade42-3f4d-4ffb-96dc-1c6e40b6902f" providerId="ADAL" clId="{25C81ED4-1E15-44AB-89E0-BAD8FBE4B961}" dt="2024-05-17T14:29:57.142" v="7"/>
          <ac:picMkLst>
            <pc:docMk/>
            <pc:sldMk cId="3211395316" sldId="261"/>
            <ac:picMk id="482" creationId="{6B723E11-F4B2-FF22-76B8-8CE49A0DBA9C}"/>
          </ac:picMkLst>
        </pc:picChg>
        <pc:picChg chg="mod">
          <ac:chgData name="Anna Sterner" userId="e34ade42-3f4d-4ffb-96dc-1c6e40b6902f" providerId="ADAL" clId="{25C81ED4-1E15-44AB-89E0-BAD8FBE4B961}" dt="2024-05-17T14:29:57.142" v="7"/>
          <ac:picMkLst>
            <pc:docMk/>
            <pc:sldMk cId="3211395316" sldId="261"/>
            <ac:picMk id="483" creationId="{68D04C06-53A4-645D-3BBA-375DF37B7625}"/>
          </ac:picMkLst>
        </pc:picChg>
        <pc:picChg chg="mod">
          <ac:chgData name="Anna Sterner" userId="e34ade42-3f4d-4ffb-96dc-1c6e40b6902f" providerId="ADAL" clId="{25C81ED4-1E15-44AB-89E0-BAD8FBE4B961}" dt="2024-05-17T14:29:57.142" v="7"/>
          <ac:picMkLst>
            <pc:docMk/>
            <pc:sldMk cId="3211395316" sldId="261"/>
            <ac:picMk id="484" creationId="{DEAAF7F0-87BA-FE0E-4DFE-BF6F5D032445}"/>
          </ac:picMkLst>
        </pc:picChg>
        <pc:picChg chg="mod">
          <ac:chgData name="Anna Sterner" userId="e34ade42-3f4d-4ffb-96dc-1c6e40b6902f" providerId="ADAL" clId="{25C81ED4-1E15-44AB-89E0-BAD8FBE4B961}" dt="2024-05-17T14:29:57.142" v="7"/>
          <ac:picMkLst>
            <pc:docMk/>
            <pc:sldMk cId="3211395316" sldId="261"/>
            <ac:picMk id="485" creationId="{B8F7C76C-0C6E-BD6B-6F5D-66EE9BDBE2A2}"/>
          </ac:picMkLst>
        </pc:picChg>
        <pc:picChg chg="mod">
          <ac:chgData name="Anna Sterner" userId="e34ade42-3f4d-4ffb-96dc-1c6e40b6902f" providerId="ADAL" clId="{25C81ED4-1E15-44AB-89E0-BAD8FBE4B961}" dt="2024-05-17T14:29:57.142" v="7"/>
          <ac:picMkLst>
            <pc:docMk/>
            <pc:sldMk cId="3211395316" sldId="261"/>
            <ac:picMk id="486" creationId="{3F99D67D-AA95-06E1-7896-BDFD64DCC9CA}"/>
          </ac:picMkLst>
        </pc:picChg>
        <pc:picChg chg="mod">
          <ac:chgData name="Anna Sterner" userId="e34ade42-3f4d-4ffb-96dc-1c6e40b6902f" providerId="ADAL" clId="{25C81ED4-1E15-44AB-89E0-BAD8FBE4B961}" dt="2024-05-17T14:29:57.142" v="7"/>
          <ac:picMkLst>
            <pc:docMk/>
            <pc:sldMk cId="3211395316" sldId="261"/>
            <ac:picMk id="489" creationId="{9C757DAB-BE8E-25ED-3F14-B2EA050C338B}"/>
          </ac:picMkLst>
        </pc:picChg>
        <pc:picChg chg="mod">
          <ac:chgData name="Anna Sterner" userId="e34ade42-3f4d-4ffb-96dc-1c6e40b6902f" providerId="ADAL" clId="{25C81ED4-1E15-44AB-89E0-BAD8FBE4B961}" dt="2024-05-17T14:29:57.142" v="7"/>
          <ac:picMkLst>
            <pc:docMk/>
            <pc:sldMk cId="3211395316" sldId="261"/>
            <ac:picMk id="490" creationId="{8C6B30A8-2B7E-EF29-463B-4F8B0761C5FF}"/>
          </ac:picMkLst>
        </pc:picChg>
        <pc:picChg chg="mod">
          <ac:chgData name="Anna Sterner" userId="e34ade42-3f4d-4ffb-96dc-1c6e40b6902f" providerId="ADAL" clId="{25C81ED4-1E15-44AB-89E0-BAD8FBE4B961}" dt="2024-05-17T14:29:57.142" v="7"/>
          <ac:picMkLst>
            <pc:docMk/>
            <pc:sldMk cId="3211395316" sldId="261"/>
            <ac:picMk id="491" creationId="{07B6BEB1-1BC0-5D32-0981-4D81799AEB09}"/>
          </ac:picMkLst>
        </pc:picChg>
        <pc:picChg chg="mod">
          <ac:chgData name="Anna Sterner" userId="e34ade42-3f4d-4ffb-96dc-1c6e40b6902f" providerId="ADAL" clId="{25C81ED4-1E15-44AB-89E0-BAD8FBE4B961}" dt="2024-05-17T14:29:57.142" v="7"/>
          <ac:picMkLst>
            <pc:docMk/>
            <pc:sldMk cId="3211395316" sldId="261"/>
            <ac:picMk id="492" creationId="{ABC7E09C-E16E-A227-0B9F-A53DF1B5688B}"/>
          </ac:picMkLst>
        </pc:picChg>
        <pc:picChg chg="mod">
          <ac:chgData name="Anna Sterner" userId="e34ade42-3f4d-4ffb-96dc-1c6e40b6902f" providerId="ADAL" clId="{25C81ED4-1E15-44AB-89E0-BAD8FBE4B961}" dt="2024-05-17T14:29:57.142" v="7"/>
          <ac:picMkLst>
            <pc:docMk/>
            <pc:sldMk cId="3211395316" sldId="261"/>
            <ac:picMk id="493" creationId="{CE01EB94-6103-882D-9A87-753BB762FFBB}"/>
          </ac:picMkLst>
        </pc:picChg>
        <pc:picChg chg="mod">
          <ac:chgData name="Anna Sterner" userId="e34ade42-3f4d-4ffb-96dc-1c6e40b6902f" providerId="ADAL" clId="{25C81ED4-1E15-44AB-89E0-BAD8FBE4B961}" dt="2024-05-17T14:29:57.142" v="7"/>
          <ac:picMkLst>
            <pc:docMk/>
            <pc:sldMk cId="3211395316" sldId="261"/>
            <ac:picMk id="494" creationId="{D777D4F2-3E81-A6C5-82B9-9EDDF4C8DA74}"/>
          </ac:picMkLst>
        </pc:picChg>
        <pc:picChg chg="mod">
          <ac:chgData name="Anna Sterner" userId="e34ade42-3f4d-4ffb-96dc-1c6e40b6902f" providerId="ADAL" clId="{25C81ED4-1E15-44AB-89E0-BAD8FBE4B961}" dt="2024-05-17T14:29:57.142" v="7"/>
          <ac:picMkLst>
            <pc:docMk/>
            <pc:sldMk cId="3211395316" sldId="261"/>
            <ac:picMk id="495" creationId="{921B4736-D2BC-541F-69ED-C8511D14497C}"/>
          </ac:picMkLst>
        </pc:picChg>
        <pc:picChg chg="mod">
          <ac:chgData name="Anna Sterner" userId="e34ade42-3f4d-4ffb-96dc-1c6e40b6902f" providerId="ADAL" clId="{25C81ED4-1E15-44AB-89E0-BAD8FBE4B961}" dt="2024-05-17T14:29:57.142" v="7"/>
          <ac:picMkLst>
            <pc:docMk/>
            <pc:sldMk cId="3211395316" sldId="261"/>
            <ac:picMk id="496" creationId="{83EBCBA4-89F1-B1FA-52A7-C402AF072519}"/>
          </ac:picMkLst>
        </pc:picChg>
        <pc:picChg chg="mod">
          <ac:chgData name="Anna Sterner" userId="e34ade42-3f4d-4ffb-96dc-1c6e40b6902f" providerId="ADAL" clId="{25C81ED4-1E15-44AB-89E0-BAD8FBE4B961}" dt="2024-05-17T14:29:57.142" v="7"/>
          <ac:picMkLst>
            <pc:docMk/>
            <pc:sldMk cId="3211395316" sldId="261"/>
            <ac:picMk id="497" creationId="{93A0C04F-4894-C5EA-FB83-9D81E37881F1}"/>
          </ac:picMkLst>
        </pc:picChg>
        <pc:picChg chg="mod">
          <ac:chgData name="Anna Sterner" userId="e34ade42-3f4d-4ffb-96dc-1c6e40b6902f" providerId="ADAL" clId="{25C81ED4-1E15-44AB-89E0-BAD8FBE4B961}" dt="2024-05-17T14:29:57.142" v="7"/>
          <ac:picMkLst>
            <pc:docMk/>
            <pc:sldMk cId="3211395316" sldId="261"/>
            <ac:picMk id="498" creationId="{8EC2BAA5-92FE-90E1-65EC-C2B591CE8A94}"/>
          </ac:picMkLst>
        </pc:picChg>
        <pc:picChg chg="mod">
          <ac:chgData name="Anna Sterner" userId="e34ade42-3f4d-4ffb-96dc-1c6e40b6902f" providerId="ADAL" clId="{25C81ED4-1E15-44AB-89E0-BAD8FBE4B961}" dt="2024-05-17T14:29:57.142" v="7"/>
          <ac:picMkLst>
            <pc:docMk/>
            <pc:sldMk cId="3211395316" sldId="261"/>
            <ac:picMk id="499" creationId="{B84D4347-07BD-36F2-C3B0-FD722383FA12}"/>
          </ac:picMkLst>
        </pc:picChg>
        <pc:picChg chg="mod">
          <ac:chgData name="Anna Sterner" userId="e34ade42-3f4d-4ffb-96dc-1c6e40b6902f" providerId="ADAL" clId="{25C81ED4-1E15-44AB-89E0-BAD8FBE4B961}" dt="2024-05-17T14:29:57.142" v="7"/>
          <ac:picMkLst>
            <pc:docMk/>
            <pc:sldMk cId="3211395316" sldId="261"/>
            <ac:picMk id="501" creationId="{B8103986-A555-982A-7CEE-4F381C09F357}"/>
          </ac:picMkLst>
        </pc:picChg>
        <pc:picChg chg="mod">
          <ac:chgData name="Anna Sterner" userId="e34ade42-3f4d-4ffb-96dc-1c6e40b6902f" providerId="ADAL" clId="{25C81ED4-1E15-44AB-89E0-BAD8FBE4B961}" dt="2024-05-17T14:29:57.142" v="7"/>
          <ac:picMkLst>
            <pc:docMk/>
            <pc:sldMk cId="3211395316" sldId="261"/>
            <ac:picMk id="502" creationId="{8428F957-BEEE-865B-75CB-B7B01AC6AC9A}"/>
          </ac:picMkLst>
        </pc:picChg>
        <pc:picChg chg="mod">
          <ac:chgData name="Anna Sterner" userId="e34ade42-3f4d-4ffb-96dc-1c6e40b6902f" providerId="ADAL" clId="{25C81ED4-1E15-44AB-89E0-BAD8FBE4B961}" dt="2024-05-17T14:29:57.142" v="7"/>
          <ac:picMkLst>
            <pc:docMk/>
            <pc:sldMk cId="3211395316" sldId="261"/>
            <ac:picMk id="503" creationId="{BD5830A8-58D9-4F18-E11E-BC5B93983B94}"/>
          </ac:picMkLst>
        </pc:picChg>
        <pc:picChg chg="mod">
          <ac:chgData name="Anna Sterner" userId="e34ade42-3f4d-4ffb-96dc-1c6e40b6902f" providerId="ADAL" clId="{25C81ED4-1E15-44AB-89E0-BAD8FBE4B961}" dt="2024-05-17T14:29:57.142" v="7"/>
          <ac:picMkLst>
            <pc:docMk/>
            <pc:sldMk cId="3211395316" sldId="261"/>
            <ac:picMk id="505" creationId="{283DC3F4-6E23-4D50-CBBE-086E2D1E2257}"/>
          </ac:picMkLst>
        </pc:picChg>
        <pc:picChg chg="mod">
          <ac:chgData name="Anna Sterner" userId="e34ade42-3f4d-4ffb-96dc-1c6e40b6902f" providerId="ADAL" clId="{25C81ED4-1E15-44AB-89E0-BAD8FBE4B961}" dt="2024-05-17T14:29:57.142" v="7"/>
          <ac:picMkLst>
            <pc:docMk/>
            <pc:sldMk cId="3211395316" sldId="261"/>
            <ac:picMk id="506" creationId="{607462D2-BC30-32A3-E67C-9929694A0963}"/>
          </ac:picMkLst>
        </pc:picChg>
        <pc:picChg chg="mod">
          <ac:chgData name="Anna Sterner" userId="e34ade42-3f4d-4ffb-96dc-1c6e40b6902f" providerId="ADAL" clId="{25C81ED4-1E15-44AB-89E0-BAD8FBE4B961}" dt="2024-05-17T14:29:57.142" v="7"/>
          <ac:picMkLst>
            <pc:docMk/>
            <pc:sldMk cId="3211395316" sldId="261"/>
            <ac:picMk id="507" creationId="{43C4CDCE-1FAD-147C-979A-AA70F9F1BA20}"/>
          </ac:picMkLst>
        </pc:picChg>
        <pc:picChg chg="mod">
          <ac:chgData name="Anna Sterner" userId="e34ade42-3f4d-4ffb-96dc-1c6e40b6902f" providerId="ADAL" clId="{25C81ED4-1E15-44AB-89E0-BAD8FBE4B961}" dt="2024-05-17T14:29:57.142" v="7"/>
          <ac:picMkLst>
            <pc:docMk/>
            <pc:sldMk cId="3211395316" sldId="261"/>
            <ac:picMk id="508" creationId="{749ADE18-3650-888A-C636-07567AF99D04}"/>
          </ac:picMkLst>
        </pc:picChg>
        <pc:picChg chg="mod">
          <ac:chgData name="Anna Sterner" userId="e34ade42-3f4d-4ffb-96dc-1c6e40b6902f" providerId="ADAL" clId="{25C81ED4-1E15-44AB-89E0-BAD8FBE4B961}" dt="2024-05-17T14:29:57.142" v="7"/>
          <ac:picMkLst>
            <pc:docMk/>
            <pc:sldMk cId="3211395316" sldId="261"/>
            <ac:picMk id="509" creationId="{7CA32249-D65C-09BF-7EE4-501FD43EC60E}"/>
          </ac:picMkLst>
        </pc:picChg>
        <pc:picChg chg="mod">
          <ac:chgData name="Anna Sterner" userId="e34ade42-3f4d-4ffb-96dc-1c6e40b6902f" providerId="ADAL" clId="{25C81ED4-1E15-44AB-89E0-BAD8FBE4B961}" dt="2024-05-17T14:29:57.142" v="7"/>
          <ac:picMkLst>
            <pc:docMk/>
            <pc:sldMk cId="3211395316" sldId="261"/>
            <ac:picMk id="510" creationId="{2036BF83-B877-9FFC-BA92-5E0BAF3E9202}"/>
          </ac:picMkLst>
        </pc:picChg>
        <pc:picChg chg="mod">
          <ac:chgData name="Anna Sterner" userId="e34ade42-3f4d-4ffb-96dc-1c6e40b6902f" providerId="ADAL" clId="{25C81ED4-1E15-44AB-89E0-BAD8FBE4B961}" dt="2024-05-17T14:29:57.142" v="7"/>
          <ac:picMkLst>
            <pc:docMk/>
            <pc:sldMk cId="3211395316" sldId="261"/>
            <ac:picMk id="511" creationId="{98AD967A-0FCF-1E59-D550-CAEDDCC8D54D}"/>
          </ac:picMkLst>
        </pc:picChg>
        <pc:picChg chg="mod">
          <ac:chgData name="Anna Sterner" userId="e34ade42-3f4d-4ffb-96dc-1c6e40b6902f" providerId="ADAL" clId="{25C81ED4-1E15-44AB-89E0-BAD8FBE4B961}" dt="2024-05-17T14:29:57.142" v="7"/>
          <ac:picMkLst>
            <pc:docMk/>
            <pc:sldMk cId="3211395316" sldId="261"/>
            <ac:picMk id="512" creationId="{8D07CAE1-A4FB-D2F1-0A72-67A6B079BDAF}"/>
          </ac:picMkLst>
        </pc:picChg>
        <pc:picChg chg="mod">
          <ac:chgData name="Anna Sterner" userId="e34ade42-3f4d-4ffb-96dc-1c6e40b6902f" providerId="ADAL" clId="{25C81ED4-1E15-44AB-89E0-BAD8FBE4B961}" dt="2024-05-17T14:29:57.142" v="7"/>
          <ac:picMkLst>
            <pc:docMk/>
            <pc:sldMk cId="3211395316" sldId="261"/>
            <ac:picMk id="513" creationId="{B9461535-9BAF-AD17-85DD-C2FEB3BBC04B}"/>
          </ac:picMkLst>
        </pc:picChg>
        <pc:picChg chg="mod">
          <ac:chgData name="Anna Sterner" userId="e34ade42-3f4d-4ffb-96dc-1c6e40b6902f" providerId="ADAL" clId="{25C81ED4-1E15-44AB-89E0-BAD8FBE4B961}" dt="2024-05-17T14:29:57.142" v="7"/>
          <ac:picMkLst>
            <pc:docMk/>
            <pc:sldMk cId="3211395316" sldId="261"/>
            <ac:picMk id="514" creationId="{1D89D639-73DB-596D-CB54-1F5C8DE073AB}"/>
          </ac:picMkLst>
        </pc:picChg>
        <pc:picChg chg="mod">
          <ac:chgData name="Anna Sterner" userId="e34ade42-3f4d-4ffb-96dc-1c6e40b6902f" providerId="ADAL" clId="{25C81ED4-1E15-44AB-89E0-BAD8FBE4B961}" dt="2024-05-17T14:29:57.142" v="7"/>
          <ac:picMkLst>
            <pc:docMk/>
            <pc:sldMk cId="3211395316" sldId="261"/>
            <ac:picMk id="515" creationId="{AA61C893-5E0F-3884-C20A-F4C40276C6CD}"/>
          </ac:picMkLst>
        </pc:picChg>
        <pc:picChg chg="mod">
          <ac:chgData name="Anna Sterner" userId="e34ade42-3f4d-4ffb-96dc-1c6e40b6902f" providerId="ADAL" clId="{25C81ED4-1E15-44AB-89E0-BAD8FBE4B961}" dt="2024-05-17T14:29:57.142" v="7"/>
          <ac:picMkLst>
            <pc:docMk/>
            <pc:sldMk cId="3211395316" sldId="261"/>
            <ac:picMk id="516" creationId="{7DF6F093-93CF-3077-9640-569E2722A3F0}"/>
          </ac:picMkLst>
        </pc:picChg>
        <pc:picChg chg="mod">
          <ac:chgData name="Anna Sterner" userId="e34ade42-3f4d-4ffb-96dc-1c6e40b6902f" providerId="ADAL" clId="{25C81ED4-1E15-44AB-89E0-BAD8FBE4B961}" dt="2024-05-17T14:29:57.142" v="7"/>
          <ac:picMkLst>
            <pc:docMk/>
            <pc:sldMk cId="3211395316" sldId="261"/>
            <ac:picMk id="517" creationId="{081A3993-8AF7-8C46-A1EA-3BBFC653E454}"/>
          </ac:picMkLst>
        </pc:picChg>
        <pc:picChg chg="mod">
          <ac:chgData name="Anna Sterner" userId="e34ade42-3f4d-4ffb-96dc-1c6e40b6902f" providerId="ADAL" clId="{25C81ED4-1E15-44AB-89E0-BAD8FBE4B961}" dt="2024-05-17T14:29:57.142" v="7"/>
          <ac:picMkLst>
            <pc:docMk/>
            <pc:sldMk cId="3211395316" sldId="261"/>
            <ac:picMk id="518" creationId="{58F30638-5B4F-E4A5-881E-1ACA6AFFFC3A}"/>
          </ac:picMkLst>
        </pc:picChg>
        <pc:picChg chg="mod">
          <ac:chgData name="Anna Sterner" userId="e34ade42-3f4d-4ffb-96dc-1c6e40b6902f" providerId="ADAL" clId="{25C81ED4-1E15-44AB-89E0-BAD8FBE4B961}" dt="2024-05-17T14:29:57.142" v="7"/>
          <ac:picMkLst>
            <pc:docMk/>
            <pc:sldMk cId="3211395316" sldId="261"/>
            <ac:picMk id="519" creationId="{38CAAD0B-1C94-C7A3-CC7F-6DE05029FD40}"/>
          </ac:picMkLst>
        </pc:picChg>
        <pc:picChg chg="mod">
          <ac:chgData name="Anna Sterner" userId="e34ade42-3f4d-4ffb-96dc-1c6e40b6902f" providerId="ADAL" clId="{25C81ED4-1E15-44AB-89E0-BAD8FBE4B961}" dt="2024-05-17T14:29:57.142" v="7"/>
          <ac:picMkLst>
            <pc:docMk/>
            <pc:sldMk cId="3211395316" sldId="261"/>
            <ac:picMk id="520" creationId="{A125849A-D498-0E0B-03FF-42DEE7A8B3C4}"/>
          </ac:picMkLst>
        </pc:picChg>
        <pc:picChg chg="mod">
          <ac:chgData name="Anna Sterner" userId="e34ade42-3f4d-4ffb-96dc-1c6e40b6902f" providerId="ADAL" clId="{25C81ED4-1E15-44AB-89E0-BAD8FBE4B961}" dt="2024-05-17T14:29:57.142" v="7"/>
          <ac:picMkLst>
            <pc:docMk/>
            <pc:sldMk cId="3211395316" sldId="261"/>
            <ac:picMk id="521" creationId="{D676A31E-B3CE-32C6-719C-0B672F2582D1}"/>
          </ac:picMkLst>
        </pc:picChg>
        <pc:picChg chg="mod">
          <ac:chgData name="Anna Sterner" userId="e34ade42-3f4d-4ffb-96dc-1c6e40b6902f" providerId="ADAL" clId="{25C81ED4-1E15-44AB-89E0-BAD8FBE4B961}" dt="2024-05-17T14:29:57.142" v="7"/>
          <ac:picMkLst>
            <pc:docMk/>
            <pc:sldMk cId="3211395316" sldId="261"/>
            <ac:picMk id="522" creationId="{0D78507C-E4F3-1E1C-FC80-DFF90A462398}"/>
          </ac:picMkLst>
        </pc:picChg>
        <pc:picChg chg="mod">
          <ac:chgData name="Anna Sterner" userId="e34ade42-3f4d-4ffb-96dc-1c6e40b6902f" providerId="ADAL" clId="{25C81ED4-1E15-44AB-89E0-BAD8FBE4B961}" dt="2024-05-17T14:29:57.142" v="7"/>
          <ac:picMkLst>
            <pc:docMk/>
            <pc:sldMk cId="3211395316" sldId="261"/>
            <ac:picMk id="523" creationId="{0083EB2F-987F-B6EA-E831-AB38E8EEC7B0}"/>
          </ac:picMkLst>
        </pc:picChg>
        <pc:picChg chg="mod">
          <ac:chgData name="Anna Sterner" userId="e34ade42-3f4d-4ffb-96dc-1c6e40b6902f" providerId="ADAL" clId="{25C81ED4-1E15-44AB-89E0-BAD8FBE4B961}" dt="2024-05-17T14:29:57.142" v="7"/>
          <ac:picMkLst>
            <pc:docMk/>
            <pc:sldMk cId="3211395316" sldId="261"/>
            <ac:picMk id="524" creationId="{ED69975E-6ECF-8BA3-AD46-89E2BAD764F2}"/>
          </ac:picMkLst>
        </pc:picChg>
        <pc:picChg chg="mod">
          <ac:chgData name="Anna Sterner" userId="e34ade42-3f4d-4ffb-96dc-1c6e40b6902f" providerId="ADAL" clId="{25C81ED4-1E15-44AB-89E0-BAD8FBE4B961}" dt="2024-05-17T14:29:57.142" v="7"/>
          <ac:picMkLst>
            <pc:docMk/>
            <pc:sldMk cId="3211395316" sldId="261"/>
            <ac:picMk id="526" creationId="{09BE7BEC-21EB-B16A-CD1B-95D8068A8A5D}"/>
          </ac:picMkLst>
        </pc:picChg>
        <pc:picChg chg="mod">
          <ac:chgData name="Anna Sterner" userId="e34ade42-3f4d-4ffb-96dc-1c6e40b6902f" providerId="ADAL" clId="{25C81ED4-1E15-44AB-89E0-BAD8FBE4B961}" dt="2024-05-17T14:29:57.142" v="7"/>
          <ac:picMkLst>
            <pc:docMk/>
            <pc:sldMk cId="3211395316" sldId="261"/>
            <ac:picMk id="527" creationId="{4733365F-8444-AE42-429C-1027A4EA54CA}"/>
          </ac:picMkLst>
        </pc:picChg>
        <pc:picChg chg="mod">
          <ac:chgData name="Anna Sterner" userId="e34ade42-3f4d-4ffb-96dc-1c6e40b6902f" providerId="ADAL" clId="{25C81ED4-1E15-44AB-89E0-BAD8FBE4B961}" dt="2024-05-17T14:29:57.142" v="7"/>
          <ac:picMkLst>
            <pc:docMk/>
            <pc:sldMk cId="3211395316" sldId="261"/>
            <ac:picMk id="529" creationId="{A53262AA-5CE7-9E96-9948-A5C263105C87}"/>
          </ac:picMkLst>
        </pc:picChg>
        <pc:picChg chg="mod">
          <ac:chgData name="Anna Sterner" userId="e34ade42-3f4d-4ffb-96dc-1c6e40b6902f" providerId="ADAL" clId="{25C81ED4-1E15-44AB-89E0-BAD8FBE4B961}" dt="2024-05-17T14:29:57.142" v="7"/>
          <ac:picMkLst>
            <pc:docMk/>
            <pc:sldMk cId="3211395316" sldId="261"/>
            <ac:picMk id="530" creationId="{A00966CD-EF47-9DB4-2700-B3C7A10873EA}"/>
          </ac:picMkLst>
        </pc:picChg>
        <pc:picChg chg="mod">
          <ac:chgData name="Anna Sterner" userId="e34ade42-3f4d-4ffb-96dc-1c6e40b6902f" providerId="ADAL" clId="{25C81ED4-1E15-44AB-89E0-BAD8FBE4B961}" dt="2024-05-17T14:29:57.142" v="7"/>
          <ac:picMkLst>
            <pc:docMk/>
            <pc:sldMk cId="3211395316" sldId="261"/>
            <ac:picMk id="532" creationId="{DB372F6F-3586-1C46-0EF2-ED5F25E75C71}"/>
          </ac:picMkLst>
        </pc:picChg>
        <pc:picChg chg="mod">
          <ac:chgData name="Anna Sterner" userId="e34ade42-3f4d-4ffb-96dc-1c6e40b6902f" providerId="ADAL" clId="{25C81ED4-1E15-44AB-89E0-BAD8FBE4B961}" dt="2024-05-17T14:29:57.142" v="7"/>
          <ac:picMkLst>
            <pc:docMk/>
            <pc:sldMk cId="3211395316" sldId="261"/>
            <ac:picMk id="533" creationId="{96600D54-E47B-0CED-0808-0F3E6572E279}"/>
          </ac:picMkLst>
        </pc:picChg>
        <pc:picChg chg="mod">
          <ac:chgData name="Anna Sterner" userId="e34ade42-3f4d-4ffb-96dc-1c6e40b6902f" providerId="ADAL" clId="{25C81ED4-1E15-44AB-89E0-BAD8FBE4B961}" dt="2024-05-17T14:29:57.142" v="7"/>
          <ac:picMkLst>
            <pc:docMk/>
            <pc:sldMk cId="3211395316" sldId="261"/>
            <ac:picMk id="534" creationId="{D3EA5084-2F22-EC1C-DA2D-43FCB116F804}"/>
          </ac:picMkLst>
        </pc:picChg>
        <pc:picChg chg="mod">
          <ac:chgData name="Anna Sterner" userId="e34ade42-3f4d-4ffb-96dc-1c6e40b6902f" providerId="ADAL" clId="{25C81ED4-1E15-44AB-89E0-BAD8FBE4B961}" dt="2024-05-17T14:29:57.142" v="7"/>
          <ac:picMkLst>
            <pc:docMk/>
            <pc:sldMk cId="3211395316" sldId="261"/>
            <ac:picMk id="535" creationId="{7A3AFD1F-BAB0-649B-250C-4D50AEB0EEA9}"/>
          </ac:picMkLst>
        </pc:picChg>
        <pc:picChg chg="mod">
          <ac:chgData name="Anna Sterner" userId="e34ade42-3f4d-4ffb-96dc-1c6e40b6902f" providerId="ADAL" clId="{25C81ED4-1E15-44AB-89E0-BAD8FBE4B961}" dt="2024-05-17T14:29:57.142" v="7"/>
          <ac:picMkLst>
            <pc:docMk/>
            <pc:sldMk cId="3211395316" sldId="261"/>
            <ac:picMk id="537" creationId="{FAC1873F-EF5B-7301-07D6-E468211C4F8F}"/>
          </ac:picMkLst>
        </pc:picChg>
        <pc:picChg chg="mod">
          <ac:chgData name="Anna Sterner" userId="e34ade42-3f4d-4ffb-96dc-1c6e40b6902f" providerId="ADAL" clId="{25C81ED4-1E15-44AB-89E0-BAD8FBE4B961}" dt="2024-05-17T14:29:57.142" v="7"/>
          <ac:picMkLst>
            <pc:docMk/>
            <pc:sldMk cId="3211395316" sldId="261"/>
            <ac:picMk id="538" creationId="{CEFC116C-D35F-1471-0227-D0EAFA8CA9DD}"/>
          </ac:picMkLst>
        </pc:picChg>
        <pc:picChg chg="mod">
          <ac:chgData name="Anna Sterner" userId="e34ade42-3f4d-4ffb-96dc-1c6e40b6902f" providerId="ADAL" clId="{25C81ED4-1E15-44AB-89E0-BAD8FBE4B961}" dt="2024-05-17T14:29:57.142" v="7"/>
          <ac:picMkLst>
            <pc:docMk/>
            <pc:sldMk cId="3211395316" sldId="261"/>
            <ac:picMk id="539" creationId="{D759C4DE-3EA7-A8D7-5A9C-21F744DA3779}"/>
          </ac:picMkLst>
        </pc:picChg>
        <pc:picChg chg="mod">
          <ac:chgData name="Anna Sterner" userId="e34ade42-3f4d-4ffb-96dc-1c6e40b6902f" providerId="ADAL" clId="{25C81ED4-1E15-44AB-89E0-BAD8FBE4B961}" dt="2024-05-17T14:29:57.142" v="7"/>
          <ac:picMkLst>
            <pc:docMk/>
            <pc:sldMk cId="3211395316" sldId="261"/>
            <ac:picMk id="540" creationId="{74EB7E4F-96FC-80D1-C28D-3221906B4ED4}"/>
          </ac:picMkLst>
        </pc:picChg>
        <pc:picChg chg="mod">
          <ac:chgData name="Anna Sterner" userId="e34ade42-3f4d-4ffb-96dc-1c6e40b6902f" providerId="ADAL" clId="{25C81ED4-1E15-44AB-89E0-BAD8FBE4B961}" dt="2024-05-17T14:29:57.142" v="7"/>
          <ac:picMkLst>
            <pc:docMk/>
            <pc:sldMk cId="3211395316" sldId="261"/>
            <ac:picMk id="541" creationId="{3A02ADA1-ED31-FB6D-3F59-1F6BFFBD0C3A}"/>
          </ac:picMkLst>
        </pc:picChg>
        <pc:picChg chg="mod">
          <ac:chgData name="Anna Sterner" userId="e34ade42-3f4d-4ffb-96dc-1c6e40b6902f" providerId="ADAL" clId="{25C81ED4-1E15-44AB-89E0-BAD8FBE4B961}" dt="2024-05-17T14:29:57.142" v="7"/>
          <ac:picMkLst>
            <pc:docMk/>
            <pc:sldMk cId="3211395316" sldId="261"/>
            <ac:picMk id="542" creationId="{E9F2604F-D117-B6B8-73FE-A234924F6B32}"/>
          </ac:picMkLst>
        </pc:picChg>
        <pc:picChg chg="mod">
          <ac:chgData name="Anna Sterner" userId="e34ade42-3f4d-4ffb-96dc-1c6e40b6902f" providerId="ADAL" clId="{25C81ED4-1E15-44AB-89E0-BAD8FBE4B961}" dt="2024-05-17T14:29:57.142" v="7"/>
          <ac:picMkLst>
            <pc:docMk/>
            <pc:sldMk cId="3211395316" sldId="261"/>
            <ac:picMk id="544" creationId="{C7637ABF-D433-16E0-60AB-04FCF9C5933E}"/>
          </ac:picMkLst>
        </pc:picChg>
        <pc:picChg chg="mod">
          <ac:chgData name="Anna Sterner" userId="e34ade42-3f4d-4ffb-96dc-1c6e40b6902f" providerId="ADAL" clId="{25C81ED4-1E15-44AB-89E0-BAD8FBE4B961}" dt="2024-05-17T14:29:57.142" v="7"/>
          <ac:picMkLst>
            <pc:docMk/>
            <pc:sldMk cId="3211395316" sldId="261"/>
            <ac:picMk id="546" creationId="{82327ECD-41B6-891F-8A31-69BD01A075AD}"/>
          </ac:picMkLst>
        </pc:picChg>
        <pc:picChg chg="mod">
          <ac:chgData name="Anna Sterner" userId="e34ade42-3f4d-4ffb-96dc-1c6e40b6902f" providerId="ADAL" clId="{25C81ED4-1E15-44AB-89E0-BAD8FBE4B961}" dt="2024-05-17T14:29:57.142" v="7"/>
          <ac:picMkLst>
            <pc:docMk/>
            <pc:sldMk cId="3211395316" sldId="261"/>
            <ac:picMk id="547" creationId="{51520741-6D27-D82E-F4B0-79B3B161EA47}"/>
          </ac:picMkLst>
        </pc:picChg>
        <pc:picChg chg="mod">
          <ac:chgData name="Anna Sterner" userId="e34ade42-3f4d-4ffb-96dc-1c6e40b6902f" providerId="ADAL" clId="{25C81ED4-1E15-44AB-89E0-BAD8FBE4B961}" dt="2024-05-17T14:29:57.142" v="7"/>
          <ac:picMkLst>
            <pc:docMk/>
            <pc:sldMk cId="3211395316" sldId="261"/>
            <ac:picMk id="548" creationId="{1C18CBC3-4E7D-E4B1-56BC-5681054A79CD}"/>
          </ac:picMkLst>
        </pc:picChg>
        <pc:picChg chg="mod">
          <ac:chgData name="Anna Sterner" userId="e34ade42-3f4d-4ffb-96dc-1c6e40b6902f" providerId="ADAL" clId="{25C81ED4-1E15-44AB-89E0-BAD8FBE4B961}" dt="2024-05-17T14:29:57.142" v="7"/>
          <ac:picMkLst>
            <pc:docMk/>
            <pc:sldMk cId="3211395316" sldId="261"/>
            <ac:picMk id="549" creationId="{E24EAD72-EC45-1345-C43F-6648FDFC642B}"/>
          </ac:picMkLst>
        </pc:picChg>
        <pc:picChg chg="mod">
          <ac:chgData name="Anna Sterner" userId="e34ade42-3f4d-4ffb-96dc-1c6e40b6902f" providerId="ADAL" clId="{25C81ED4-1E15-44AB-89E0-BAD8FBE4B961}" dt="2024-05-17T14:29:57.142" v="7"/>
          <ac:picMkLst>
            <pc:docMk/>
            <pc:sldMk cId="3211395316" sldId="261"/>
            <ac:picMk id="550" creationId="{1C749210-1324-1CB5-354B-ACFFAACAB529}"/>
          </ac:picMkLst>
        </pc:picChg>
        <pc:picChg chg="mod">
          <ac:chgData name="Anna Sterner" userId="e34ade42-3f4d-4ffb-96dc-1c6e40b6902f" providerId="ADAL" clId="{25C81ED4-1E15-44AB-89E0-BAD8FBE4B961}" dt="2024-05-17T14:29:57.142" v="7"/>
          <ac:picMkLst>
            <pc:docMk/>
            <pc:sldMk cId="3211395316" sldId="261"/>
            <ac:picMk id="551" creationId="{21314C28-A3D9-5D51-99DC-0274973D5FD1}"/>
          </ac:picMkLst>
        </pc:picChg>
        <pc:picChg chg="mod">
          <ac:chgData name="Anna Sterner" userId="e34ade42-3f4d-4ffb-96dc-1c6e40b6902f" providerId="ADAL" clId="{25C81ED4-1E15-44AB-89E0-BAD8FBE4B961}" dt="2024-05-17T14:29:57.142" v="7"/>
          <ac:picMkLst>
            <pc:docMk/>
            <pc:sldMk cId="3211395316" sldId="261"/>
            <ac:picMk id="552" creationId="{F9D93556-6B02-C68D-8E37-6B77E612D469}"/>
          </ac:picMkLst>
        </pc:picChg>
        <pc:picChg chg="mod">
          <ac:chgData name="Anna Sterner" userId="e34ade42-3f4d-4ffb-96dc-1c6e40b6902f" providerId="ADAL" clId="{25C81ED4-1E15-44AB-89E0-BAD8FBE4B961}" dt="2024-05-17T14:29:57.142" v="7"/>
          <ac:picMkLst>
            <pc:docMk/>
            <pc:sldMk cId="3211395316" sldId="261"/>
            <ac:picMk id="553" creationId="{A728A728-D947-453A-CDC5-A96FA339FB34}"/>
          </ac:picMkLst>
        </pc:picChg>
        <pc:picChg chg="mod">
          <ac:chgData name="Anna Sterner" userId="e34ade42-3f4d-4ffb-96dc-1c6e40b6902f" providerId="ADAL" clId="{25C81ED4-1E15-44AB-89E0-BAD8FBE4B961}" dt="2024-05-17T14:29:57.142" v="7"/>
          <ac:picMkLst>
            <pc:docMk/>
            <pc:sldMk cId="3211395316" sldId="261"/>
            <ac:picMk id="554" creationId="{8EAD40E4-4482-EDA9-88D1-AA256547B093}"/>
          </ac:picMkLst>
        </pc:picChg>
        <pc:picChg chg="mod">
          <ac:chgData name="Anna Sterner" userId="e34ade42-3f4d-4ffb-96dc-1c6e40b6902f" providerId="ADAL" clId="{25C81ED4-1E15-44AB-89E0-BAD8FBE4B961}" dt="2024-05-17T14:29:57.142" v="7"/>
          <ac:picMkLst>
            <pc:docMk/>
            <pc:sldMk cId="3211395316" sldId="261"/>
            <ac:picMk id="555" creationId="{2C253725-65FD-F5D1-DE32-87533C71AAC2}"/>
          </ac:picMkLst>
        </pc:picChg>
        <pc:picChg chg="mod">
          <ac:chgData name="Anna Sterner" userId="e34ade42-3f4d-4ffb-96dc-1c6e40b6902f" providerId="ADAL" clId="{25C81ED4-1E15-44AB-89E0-BAD8FBE4B961}" dt="2024-05-17T14:29:57.142" v="7"/>
          <ac:picMkLst>
            <pc:docMk/>
            <pc:sldMk cId="3211395316" sldId="261"/>
            <ac:picMk id="557" creationId="{B17B333E-3605-C799-EDF8-B941CD26A46A}"/>
          </ac:picMkLst>
        </pc:picChg>
        <pc:picChg chg="mod">
          <ac:chgData name="Anna Sterner" userId="e34ade42-3f4d-4ffb-96dc-1c6e40b6902f" providerId="ADAL" clId="{25C81ED4-1E15-44AB-89E0-BAD8FBE4B961}" dt="2024-05-17T14:29:57.142" v="7"/>
          <ac:picMkLst>
            <pc:docMk/>
            <pc:sldMk cId="3211395316" sldId="261"/>
            <ac:picMk id="558" creationId="{4DB6A12F-939F-1E76-C4A9-E3CBFFEC5470}"/>
          </ac:picMkLst>
        </pc:picChg>
        <pc:picChg chg="mod">
          <ac:chgData name="Anna Sterner" userId="e34ade42-3f4d-4ffb-96dc-1c6e40b6902f" providerId="ADAL" clId="{25C81ED4-1E15-44AB-89E0-BAD8FBE4B961}" dt="2024-05-17T14:29:57.142" v="7"/>
          <ac:picMkLst>
            <pc:docMk/>
            <pc:sldMk cId="3211395316" sldId="261"/>
            <ac:picMk id="559" creationId="{80F2CD8C-1993-D268-9DFA-ED0B8407604F}"/>
          </ac:picMkLst>
        </pc:picChg>
        <pc:picChg chg="mod">
          <ac:chgData name="Anna Sterner" userId="e34ade42-3f4d-4ffb-96dc-1c6e40b6902f" providerId="ADAL" clId="{25C81ED4-1E15-44AB-89E0-BAD8FBE4B961}" dt="2024-05-17T14:29:57.142" v="7"/>
          <ac:picMkLst>
            <pc:docMk/>
            <pc:sldMk cId="3211395316" sldId="261"/>
            <ac:picMk id="560" creationId="{8466F56B-7E3F-81FA-A0BB-1D57DC4F81B5}"/>
          </ac:picMkLst>
        </pc:picChg>
        <pc:picChg chg="mod">
          <ac:chgData name="Anna Sterner" userId="e34ade42-3f4d-4ffb-96dc-1c6e40b6902f" providerId="ADAL" clId="{25C81ED4-1E15-44AB-89E0-BAD8FBE4B961}" dt="2024-05-17T14:29:57.142" v="7"/>
          <ac:picMkLst>
            <pc:docMk/>
            <pc:sldMk cId="3211395316" sldId="261"/>
            <ac:picMk id="562" creationId="{B7CBE142-D06A-C1EF-B3D8-4B2CBDF86F62}"/>
          </ac:picMkLst>
        </pc:picChg>
        <pc:picChg chg="mod">
          <ac:chgData name="Anna Sterner" userId="e34ade42-3f4d-4ffb-96dc-1c6e40b6902f" providerId="ADAL" clId="{25C81ED4-1E15-44AB-89E0-BAD8FBE4B961}" dt="2024-05-17T14:29:57.142" v="7"/>
          <ac:picMkLst>
            <pc:docMk/>
            <pc:sldMk cId="3211395316" sldId="261"/>
            <ac:picMk id="563" creationId="{1A4DFF66-E604-081B-C3BF-AC17DAA59F5B}"/>
          </ac:picMkLst>
        </pc:picChg>
        <pc:picChg chg="mod">
          <ac:chgData name="Anna Sterner" userId="e34ade42-3f4d-4ffb-96dc-1c6e40b6902f" providerId="ADAL" clId="{25C81ED4-1E15-44AB-89E0-BAD8FBE4B961}" dt="2024-05-17T14:29:57.142" v="7"/>
          <ac:picMkLst>
            <pc:docMk/>
            <pc:sldMk cId="3211395316" sldId="261"/>
            <ac:picMk id="564" creationId="{F1CE36D6-8E31-D59E-BEB5-13A0CB334DDB}"/>
          </ac:picMkLst>
        </pc:picChg>
        <pc:picChg chg="mod">
          <ac:chgData name="Anna Sterner" userId="e34ade42-3f4d-4ffb-96dc-1c6e40b6902f" providerId="ADAL" clId="{25C81ED4-1E15-44AB-89E0-BAD8FBE4B961}" dt="2024-05-17T14:29:57.142" v="7"/>
          <ac:picMkLst>
            <pc:docMk/>
            <pc:sldMk cId="3211395316" sldId="261"/>
            <ac:picMk id="565" creationId="{EECE43A9-71B6-604E-3D41-AD503A17A7DA}"/>
          </ac:picMkLst>
        </pc:picChg>
        <pc:picChg chg="mod">
          <ac:chgData name="Anna Sterner" userId="e34ade42-3f4d-4ffb-96dc-1c6e40b6902f" providerId="ADAL" clId="{25C81ED4-1E15-44AB-89E0-BAD8FBE4B961}" dt="2024-05-17T14:29:57.142" v="7"/>
          <ac:picMkLst>
            <pc:docMk/>
            <pc:sldMk cId="3211395316" sldId="261"/>
            <ac:picMk id="566" creationId="{80C07A75-CF40-B6B0-39AD-24FA6B0A59DE}"/>
          </ac:picMkLst>
        </pc:picChg>
        <pc:picChg chg="mod">
          <ac:chgData name="Anna Sterner" userId="e34ade42-3f4d-4ffb-96dc-1c6e40b6902f" providerId="ADAL" clId="{25C81ED4-1E15-44AB-89E0-BAD8FBE4B961}" dt="2024-05-17T14:29:57.142" v="7"/>
          <ac:picMkLst>
            <pc:docMk/>
            <pc:sldMk cId="3211395316" sldId="261"/>
            <ac:picMk id="567" creationId="{D4904D77-47A8-E8FE-29A7-E4948DC5B088}"/>
          </ac:picMkLst>
        </pc:picChg>
        <pc:picChg chg="mod">
          <ac:chgData name="Anna Sterner" userId="e34ade42-3f4d-4ffb-96dc-1c6e40b6902f" providerId="ADAL" clId="{25C81ED4-1E15-44AB-89E0-BAD8FBE4B961}" dt="2024-05-17T14:29:57.142" v="7"/>
          <ac:picMkLst>
            <pc:docMk/>
            <pc:sldMk cId="3211395316" sldId="261"/>
            <ac:picMk id="568" creationId="{38552C68-4D8A-9ADD-56D9-A3ACD9928618}"/>
          </ac:picMkLst>
        </pc:picChg>
        <pc:picChg chg="mod">
          <ac:chgData name="Anna Sterner" userId="e34ade42-3f4d-4ffb-96dc-1c6e40b6902f" providerId="ADAL" clId="{25C81ED4-1E15-44AB-89E0-BAD8FBE4B961}" dt="2024-05-17T14:29:57.142" v="7"/>
          <ac:picMkLst>
            <pc:docMk/>
            <pc:sldMk cId="3211395316" sldId="261"/>
            <ac:picMk id="569" creationId="{69D50F95-7BC8-E9F8-BE34-F589DF772202}"/>
          </ac:picMkLst>
        </pc:picChg>
        <pc:picChg chg="mod">
          <ac:chgData name="Anna Sterner" userId="e34ade42-3f4d-4ffb-96dc-1c6e40b6902f" providerId="ADAL" clId="{25C81ED4-1E15-44AB-89E0-BAD8FBE4B961}" dt="2024-05-17T14:29:57.142" v="7"/>
          <ac:picMkLst>
            <pc:docMk/>
            <pc:sldMk cId="3211395316" sldId="261"/>
            <ac:picMk id="570" creationId="{6D50877A-D250-8FC5-C83D-C483269D5BA1}"/>
          </ac:picMkLst>
        </pc:picChg>
        <pc:picChg chg="mod">
          <ac:chgData name="Anna Sterner" userId="e34ade42-3f4d-4ffb-96dc-1c6e40b6902f" providerId="ADAL" clId="{25C81ED4-1E15-44AB-89E0-BAD8FBE4B961}" dt="2024-05-17T14:29:57.142" v="7"/>
          <ac:picMkLst>
            <pc:docMk/>
            <pc:sldMk cId="3211395316" sldId="261"/>
            <ac:picMk id="571" creationId="{9587CC35-18DC-C656-A185-C5AF7B6A9C7A}"/>
          </ac:picMkLst>
        </pc:picChg>
        <pc:picChg chg="mod">
          <ac:chgData name="Anna Sterner" userId="e34ade42-3f4d-4ffb-96dc-1c6e40b6902f" providerId="ADAL" clId="{25C81ED4-1E15-44AB-89E0-BAD8FBE4B961}" dt="2024-05-17T14:29:57.142" v="7"/>
          <ac:picMkLst>
            <pc:docMk/>
            <pc:sldMk cId="3211395316" sldId="261"/>
            <ac:picMk id="572" creationId="{746147FF-77AF-B966-3F97-ACFC93EE94F8}"/>
          </ac:picMkLst>
        </pc:picChg>
        <pc:picChg chg="mod">
          <ac:chgData name="Anna Sterner" userId="e34ade42-3f4d-4ffb-96dc-1c6e40b6902f" providerId="ADAL" clId="{25C81ED4-1E15-44AB-89E0-BAD8FBE4B961}" dt="2024-05-17T14:29:57.142" v="7"/>
          <ac:picMkLst>
            <pc:docMk/>
            <pc:sldMk cId="3211395316" sldId="261"/>
            <ac:picMk id="573" creationId="{D2E05FA1-0B65-96A7-80F7-BF2A2871A438}"/>
          </ac:picMkLst>
        </pc:picChg>
        <pc:picChg chg="mod">
          <ac:chgData name="Anna Sterner" userId="e34ade42-3f4d-4ffb-96dc-1c6e40b6902f" providerId="ADAL" clId="{25C81ED4-1E15-44AB-89E0-BAD8FBE4B961}" dt="2024-05-17T14:29:57.142" v="7"/>
          <ac:picMkLst>
            <pc:docMk/>
            <pc:sldMk cId="3211395316" sldId="261"/>
            <ac:picMk id="574" creationId="{8F52982C-A6B6-8E34-3AB5-7898ACF1D34D}"/>
          </ac:picMkLst>
        </pc:picChg>
        <pc:picChg chg="mod">
          <ac:chgData name="Anna Sterner" userId="e34ade42-3f4d-4ffb-96dc-1c6e40b6902f" providerId="ADAL" clId="{25C81ED4-1E15-44AB-89E0-BAD8FBE4B961}" dt="2024-05-17T14:29:57.142" v="7"/>
          <ac:picMkLst>
            <pc:docMk/>
            <pc:sldMk cId="3211395316" sldId="261"/>
            <ac:picMk id="575" creationId="{789271AF-B430-25C2-FB6F-BFAE70BC859E}"/>
          </ac:picMkLst>
        </pc:picChg>
        <pc:picChg chg="mod">
          <ac:chgData name="Anna Sterner" userId="e34ade42-3f4d-4ffb-96dc-1c6e40b6902f" providerId="ADAL" clId="{25C81ED4-1E15-44AB-89E0-BAD8FBE4B961}" dt="2024-05-17T14:29:57.142" v="7"/>
          <ac:picMkLst>
            <pc:docMk/>
            <pc:sldMk cId="3211395316" sldId="261"/>
            <ac:picMk id="576" creationId="{DB9824BB-A85F-7AC3-D65E-0685E7DF442E}"/>
          </ac:picMkLst>
        </pc:picChg>
        <pc:picChg chg="mod">
          <ac:chgData name="Anna Sterner" userId="e34ade42-3f4d-4ffb-96dc-1c6e40b6902f" providerId="ADAL" clId="{25C81ED4-1E15-44AB-89E0-BAD8FBE4B961}" dt="2024-05-17T14:29:57.142" v="7"/>
          <ac:picMkLst>
            <pc:docMk/>
            <pc:sldMk cId="3211395316" sldId="261"/>
            <ac:picMk id="577" creationId="{D2A594C0-63EA-0CBA-EAFC-AE4887B3DBC8}"/>
          </ac:picMkLst>
        </pc:picChg>
        <pc:picChg chg="mod">
          <ac:chgData name="Anna Sterner" userId="e34ade42-3f4d-4ffb-96dc-1c6e40b6902f" providerId="ADAL" clId="{25C81ED4-1E15-44AB-89E0-BAD8FBE4B961}" dt="2024-05-17T14:29:57.142" v="7"/>
          <ac:picMkLst>
            <pc:docMk/>
            <pc:sldMk cId="3211395316" sldId="261"/>
            <ac:picMk id="578" creationId="{043025FD-A23D-DA63-C33C-C187D4A8D9BC}"/>
          </ac:picMkLst>
        </pc:picChg>
        <pc:picChg chg="mod">
          <ac:chgData name="Anna Sterner" userId="e34ade42-3f4d-4ffb-96dc-1c6e40b6902f" providerId="ADAL" clId="{25C81ED4-1E15-44AB-89E0-BAD8FBE4B961}" dt="2024-05-17T14:29:57.142" v="7"/>
          <ac:picMkLst>
            <pc:docMk/>
            <pc:sldMk cId="3211395316" sldId="261"/>
            <ac:picMk id="579" creationId="{85471D0E-84D2-748D-9FC6-90AE7C43870B}"/>
          </ac:picMkLst>
        </pc:picChg>
        <pc:picChg chg="mod">
          <ac:chgData name="Anna Sterner" userId="e34ade42-3f4d-4ffb-96dc-1c6e40b6902f" providerId="ADAL" clId="{25C81ED4-1E15-44AB-89E0-BAD8FBE4B961}" dt="2024-05-17T14:29:57.142" v="7"/>
          <ac:picMkLst>
            <pc:docMk/>
            <pc:sldMk cId="3211395316" sldId="261"/>
            <ac:picMk id="580" creationId="{7FF831AC-4ABB-FF34-2481-BCC6CA04C058}"/>
          </ac:picMkLst>
        </pc:picChg>
        <pc:picChg chg="mod">
          <ac:chgData name="Anna Sterner" userId="e34ade42-3f4d-4ffb-96dc-1c6e40b6902f" providerId="ADAL" clId="{25C81ED4-1E15-44AB-89E0-BAD8FBE4B961}" dt="2024-05-17T14:29:57.142" v="7"/>
          <ac:picMkLst>
            <pc:docMk/>
            <pc:sldMk cId="3211395316" sldId="261"/>
            <ac:picMk id="581" creationId="{BF83D523-D0FB-BEC4-3F17-3297BF778AAE}"/>
          </ac:picMkLst>
        </pc:picChg>
        <pc:picChg chg="mod">
          <ac:chgData name="Anna Sterner" userId="e34ade42-3f4d-4ffb-96dc-1c6e40b6902f" providerId="ADAL" clId="{25C81ED4-1E15-44AB-89E0-BAD8FBE4B961}" dt="2024-05-17T14:29:57.142" v="7"/>
          <ac:picMkLst>
            <pc:docMk/>
            <pc:sldMk cId="3211395316" sldId="261"/>
            <ac:picMk id="582" creationId="{E87E2E57-A110-F524-8FC6-49F875510CE5}"/>
          </ac:picMkLst>
        </pc:picChg>
        <pc:picChg chg="mod">
          <ac:chgData name="Anna Sterner" userId="e34ade42-3f4d-4ffb-96dc-1c6e40b6902f" providerId="ADAL" clId="{25C81ED4-1E15-44AB-89E0-BAD8FBE4B961}" dt="2024-05-17T14:29:57.142" v="7"/>
          <ac:picMkLst>
            <pc:docMk/>
            <pc:sldMk cId="3211395316" sldId="261"/>
            <ac:picMk id="583" creationId="{386701DA-A734-CA93-C2B2-74679E680C79}"/>
          </ac:picMkLst>
        </pc:picChg>
        <pc:picChg chg="mod">
          <ac:chgData name="Anna Sterner" userId="e34ade42-3f4d-4ffb-96dc-1c6e40b6902f" providerId="ADAL" clId="{25C81ED4-1E15-44AB-89E0-BAD8FBE4B961}" dt="2024-05-17T14:29:57.142" v="7"/>
          <ac:picMkLst>
            <pc:docMk/>
            <pc:sldMk cId="3211395316" sldId="261"/>
            <ac:picMk id="584" creationId="{CF2F0263-0B5C-5C06-0E2E-02FA186816C4}"/>
          </ac:picMkLst>
        </pc:picChg>
        <pc:picChg chg="mod">
          <ac:chgData name="Anna Sterner" userId="e34ade42-3f4d-4ffb-96dc-1c6e40b6902f" providerId="ADAL" clId="{25C81ED4-1E15-44AB-89E0-BAD8FBE4B961}" dt="2024-05-17T14:29:57.142" v="7"/>
          <ac:picMkLst>
            <pc:docMk/>
            <pc:sldMk cId="3211395316" sldId="261"/>
            <ac:picMk id="585" creationId="{9464D510-7AAB-51EF-BF97-7307B7DD55C2}"/>
          </ac:picMkLst>
        </pc:picChg>
        <pc:picChg chg="mod">
          <ac:chgData name="Anna Sterner" userId="e34ade42-3f4d-4ffb-96dc-1c6e40b6902f" providerId="ADAL" clId="{25C81ED4-1E15-44AB-89E0-BAD8FBE4B961}" dt="2024-05-17T14:29:57.142" v="7"/>
          <ac:picMkLst>
            <pc:docMk/>
            <pc:sldMk cId="3211395316" sldId="261"/>
            <ac:picMk id="586" creationId="{752EA2A9-7620-6882-E31E-A89BA986AD90}"/>
          </ac:picMkLst>
        </pc:picChg>
        <pc:picChg chg="mod">
          <ac:chgData name="Anna Sterner" userId="e34ade42-3f4d-4ffb-96dc-1c6e40b6902f" providerId="ADAL" clId="{25C81ED4-1E15-44AB-89E0-BAD8FBE4B961}" dt="2024-05-17T14:29:57.142" v="7"/>
          <ac:picMkLst>
            <pc:docMk/>
            <pc:sldMk cId="3211395316" sldId="261"/>
            <ac:picMk id="587" creationId="{F081A266-3148-3156-B832-036A1D7E63F0}"/>
          </ac:picMkLst>
        </pc:picChg>
        <pc:picChg chg="mod">
          <ac:chgData name="Anna Sterner" userId="e34ade42-3f4d-4ffb-96dc-1c6e40b6902f" providerId="ADAL" clId="{25C81ED4-1E15-44AB-89E0-BAD8FBE4B961}" dt="2024-05-17T14:29:57.142" v="7"/>
          <ac:picMkLst>
            <pc:docMk/>
            <pc:sldMk cId="3211395316" sldId="261"/>
            <ac:picMk id="588" creationId="{09D0F6FE-67C0-CEB5-15E4-98C86FC6EC72}"/>
          </ac:picMkLst>
        </pc:picChg>
        <pc:picChg chg="mod">
          <ac:chgData name="Anna Sterner" userId="e34ade42-3f4d-4ffb-96dc-1c6e40b6902f" providerId="ADAL" clId="{25C81ED4-1E15-44AB-89E0-BAD8FBE4B961}" dt="2024-05-17T14:29:57.142" v="7"/>
          <ac:picMkLst>
            <pc:docMk/>
            <pc:sldMk cId="3211395316" sldId="261"/>
            <ac:picMk id="589" creationId="{71B7EBC4-D9FE-179E-C928-7642383E9861}"/>
          </ac:picMkLst>
        </pc:picChg>
        <pc:picChg chg="mod">
          <ac:chgData name="Anna Sterner" userId="e34ade42-3f4d-4ffb-96dc-1c6e40b6902f" providerId="ADAL" clId="{25C81ED4-1E15-44AB-89E0-BAD8FBE4B961}" dt="2024-05-17T14:29:57.142" v="7"/>
          <ac:picMkLst>
            <pc:docMk/>
            <pc:sldMk cId="3211395316" sldId="261"/>
            <ac:picMk id="590" creationId="{77D39974-0531-B717-8562-F897592D0727}"/>
          </ac:picMkLst>
        </pc:picChg>
        <pc:picChg chg="mod">
          <ac:chgData name="Anna Sterner" userId="e34ade42-3f4d-4ffb-96dc-1c6e40b6902f" providerId="ADAL" clId="{25C81ED4-1E15-44AB-89E0-BAD8FBE4B961}" dt="2024-05-17T14:29:57.142" v="7"/>
          <ac:picMkLst>
            <pc:docMk/>
            <pc:sldMk cId="3211395316" sldId="261"/>
            <ac:picMk id="591" creationId="{9144BBA8-0161-6055-014A-7C7D7FFE8E17}"/>
          </ac:picMkLst>
        </pc:picChg>
        <pc:picChg chg="mod">
          <ac:chgData name="Anna Sterner" userId="e34ade42-3f4d-4ffb-96dc-1c6e40b6902f" providerId="ADAL" clId="{25C81ED4-1E15-44AB-89E0-BAD8FBE4B961}" dt="2024-05-17T14:29:57.142" v="7"/>
          <ac:picMkLst>
            <pc:docMk/>
            <pc:sldMk cId="3211395316" sldId="261"/>
            <ac:picMk id="592" creationId="{2351E574-B63A-1D92-8C55-6D4A2836C1B5}"/>
          </ac:picMkLst>
        </pc:picChg>
        <pc:picChg chg="mod">
          <ac:chgData name="Anna Sterner" userId="e34ade42-3f4d-4ffb-96dc-1c6e40b6902f" providerId="ADAL" clId="{25C81ED4-1E15-44AB-89E0-BAD8FBE4B961}" dt="2024-05-17T14:29:57.142" v="7"/>
          <ac:picMkLst>
            <pc:docMk/>
            <pc:sldMk cId="3211395316" sldId="261"/>
            <ac:picMk id="593" creationId="{B181A06B-133D-429A-3CEC-FC0C5C703FA3}"/>
          </ac:picMkLst>
        </pc:picChg>
        <pc:picChg chg="mod">
          <ac:chgData name="Anna Sterner" userId="e34ade42-3f4d-4ffb-96dc-1c6e40b6902f" providerId="ADAL" clId="{25C81ED4-1E15-44AB-89E0-BAD8FBE4B961}" dt="2024-05-17T14:29:57.142" v="7"/>
          <ac:picMkLst>
            <pc:docMk/>
            <pc:sldMk cId="3211395316" sldId="261"/>
            <ac:picMk id="594" creationId="{4F206DCA-6E17-5E4B-2A21-EC928C4E6E70}"/>
          </ac:picMkLst>
        </pc:picChg>
        <pc:picChg chg="mod">
          <ac:chgData name="Anna Sterner" userId="e34ade42-3f4d-4ffb-96dc-1c6e40b6902f" providerId="ADAL" clId="{25C81ED4-1E15-44AB-89E0-BAD8FBE4B961}" dt="2024-05-17T14:29:57.142" v="7"/>
          <ac:picMkLst>
            <pc:docMk/>
            <pc:sldMk cId="3211395316" sldId="261"/>
            <ac:picMk id="595" creationId="{1DB89272-A560-BA69-8242-8BD232F4178C}"/>
          </ac:picMkLst>
        </pc:picChg>
        <pc:picChg chg="mod">
          <ac:chgData name="Anna Sterner" userId="e34ade42-3f4d-4ffb-96dc-1c6e40b6902f" providerId="ADAL" clId="{25C81ED4-1E15-44AB-89E0-BAD8FBE4B961}" dt="2024-05-17T14:29:57.142" v="7"/>
          <ac:picMkLst>
            <pc:docMk/>
            <pc:sldMk cId="3211395316" sldId="261"/>
            <ac:picMk id="596" creationId="{CF30FCD3-B251-FAF5-A0A4-48DD379C72C9}"/>
          </ac:picMkLst>
        </pc:picChg>
        <pc:picChg chg="mod">
          <ac:chgData name="Anna Sterner" userId="e34ade42-3f4d-4ffb-96dc-1c6e40b6902f" providerId="ADAL" clId="{25C81ED4-1E15-44AB-89E0-BAD8FBE4B961}" dt="2024-05-17T14:29:57.142" v="7"/>
          <ac:picMkLst>
            <pc:docMk/>
            <pc:sldMk cId="3211395316" sldId="261"/>
            <ac:picMk id="597" creationId="{B3FDE752-3CC4-8289-9D3F-A7B9295E7982}"/>
          </ac:picMkLst>
        </pc:picChg>
        <pc:picChg chg="mod">
          <ac:chgData name="Anna Sterner" userId="e34ade42-3f4d-4ffb-96dc-1c6e40b6902f" providerId="ADAL" clId="{25C81ED4-1E15-44AB-89E0-BAD8FBE4B961}" dt="2024-05-17T14:29:57.142" v="7"/>
          <ac:picMkLst>
            <pc:docMk/>
            <pc:sldMk cId="3211395316" sldId="261"/>
            <ac:picMk id="598" creationId="{0BFD6078-7D49-6E88-62DB-47F69377CA21}"/>
          </ac:picMkLst>
        </pc:picChg>
        <pc:picChg chg="mod">
          <ac:chgData name="Anna Sterner" userId="e34ade42-3f4d-4ffb-96dc-1c6e40b6902f" providerId="ADAL" clId="{25C81ED4-1E15-44AB-89E0-BAD8FBE4B961}" dt="2024-05-17T14:29:57.142" v="7"/>
          <ac:picMkLst>
            <pc:docMk/>
            <pc:sldMk cId="3211395316" sldId="261"/>
            <ac:picMk id="599" creationId="{93915636-29EC-9CB9-45DE-8F83725EA427}"/>
          </ac:picMkLst>
        </pc:picChg>
        <pc:picChg chg="mod">
          <ac:chgData name="Anna Sterner" userId="e34ade42-3f4d-4ffb-96dc-1c6e40b6902f" providerId="ADAL" clId="{25C81ED4-1E15-44AB-89E0-BAD8FBE4B961}" dt="2024-05-17T14:29:57.142" v="7"/>
          <ac:picMkLst>
            <pc:docMk/>
            <pc:sldMk cId="3211395316" sldId="261"/>
            <ac:picMk id="600" creationId="{135A8A58-B7E2-AB5F-DA96-736DE0E4BDD9}"/>
          </ac:picMkLst>
        </pc:picChg>
        <pc:picChg chg="mod">
          <ac:chgData name="Anna Sterner" userId="e34ade42-3f4d-4ffb-96dc-1c6e40b6902f" providerId="ADAL" clId="{25C81ED4-1E15-44AB-89E0-BAD8FBE4B961}" dt="2024-05-17T14:29:57.142" v="7"/>
          <ac:picMkLst>
            <pc:docMk/>
            <pc:sldMk cId="3211395316" sldId="261"/>
            <ac:picMk id="601" creationId="{C8175CDA-08F6-24A5-7874-9A9D9D652192}"/>
          </ac:picMkLst>
        </pc:picChg>
        <pc:picChg chg="mod">
          <ac:chgData name="Anna Sterner" userId="e34ade42-3f4d-4ffb-96dc-1c6e40b6902f" providerId="ADAL" clId="{25C81ED4-1E15-44AB-89E0-BAD8FBE4B961}" dt="2024-05-17T14:29:57.142" v="7"/>
          <ac:picMkLst>
            <pc:docMk/>
            <pc:sldMk cId="3211395316" sldId="261"/>
            <ac:picMk id="602" creationId="{37B73718-D95A-502A-04C0-D6E2F68F3DFC}"/>
          </ac:picMkLst>
        </pc:picChg>
        <pc:picChg chg="mod">
          <ac:chgData name="Anna Sterner" userId="e34ade42-3f4d-4ffb-96dc-1c6e40b6902f" providerId="ADAL" clId="{25C81ED4-1E15-44AB-89E0-BAD8FBE4B961}" dt="2024-05-17T14:29:57.142" v="7"/>
          <ac:picMkLst>
            <pc:docMk/>
            <pc:sldMk cId="3211395316" sldId="261"/>
            <ac:picMk id="603" creationId="{C45BC9D8-B5AC-BF62-D1A1-CA0123179F7A}"/>
          </ac:picMkLst>
        </pc:picChg>
        <pc:picChg chg="mod">
          <ac:chgData name="Anna Sterner" userId="e34ade42-3f4d-4ffb-96dc-1c6e40b6902f" providerId="ADAL" clId="{25C81ED4-1E15-44AB-89E0-BAD8FBE4B961}" dt="2024-05-17T14:29:57.142" v="7"/>
          <ac:picMkLst>
            <pc:docMk/>
            <pc:sldMk cId="3211395316" sldId="261"/>
            <ac:picMk id="605" creationId="{1851DB95-E2BA-8D90-95EA-7C88A778169B}"/>
          </ac:picMkLst>
        </pc:picChg>
        <pc:picChg chg="mod">
          <ac:chgData name="Anna Sterner" userId="e34ade42-3f4d-4ffb-96dc-1c6e40b6902f" providerId="ADAL" clId="{25C81ED4-1E15-44AB-89E0-BAD8FBE4B961}" dt="2024-05-17T14:29:57.142" v="7"/>
          <ac:picMkLst>
            <pc:docMk/>
            <pc:sldMk cId="3211395316" sldId="261"/>
            <ac:picMk id="606" creationId="{2671EE28-5084-A4F6-DF83-58DE4179BF09}"/>
          </ac:picMkLst>
        </pc:picChg>
        <pc:picChg chg="mod">
          <ac:chgData name="Anna Sterner" userId="e34ade42-3f4d-4ffb-96dc-1c6e40b6902f" providerId="ADAL" clId="{25C81ED4-1E15-44AB-89E0-BAD8FBE4B961}" dt="2024-05-17T14:29:57.142" v="7"/>
          <ac:picMkLst>
            <pc:docMk/>
            <pc:sldMk cId="3211395316" sldId="261"/>
            <ac:picMk id="607" creationId="{3DC42993-8CF1-E505-09A4-589AD3F3A8AB}"/>
          </ac:picMkLst>
        </pc:picChg>
        <pc:picChg chg="mod">
          <ac:chgData name="Anna Sterner" userId="e34ade42-3f4d-4ffb-96dc-1c6e40b6902f" providerId="ADAL" clId="{25C81ED4-1E15-44AB-89E0-BAD8FBE4B961}" dt="2024-05-17T14:29:57.142" v="7"/>
          <ac:picMkLst>
            <pc:docMk/>
            <pc:sldMk cId="3211395316" sldId="261"/>
            <ac:picMk id="610" creationId="{90097A55-1647-8240-CD24-3D6E9A9BF4E7}"/>
          </ac:picMkLst>
        </pc:picChg>
        <pc:picChg chg="mod">
          <ac:chgData name="Anna Sterner" userId="e34ade42-3f4d-4ffb-96dc-1c6e40b6902f" providerId="ADAL" clId="{25C81ED4-1E15-44AB-89E0-BAD8FBE4B961}" dt="2024-05-17T14:29:57.142" v="7"/>
          <ac:picMkLst>
            <pc:docMk/>
            <pc:sldMk cId="3211395316" sldId="261"/>
            <ac:picMk id="611" creationId="{9DB56F1A-82F6-B53C-BC5B-37F97EE3652E}"/>
          </ac:picMkLst>
        </pc:picChg>
        <pc:picChg chg="mod">
          <ac:chgData name="Anna Sterner" userId="e34ade42-3f4d-4ffb-96dc-1c6e40b6902f" providerId="ADAL" clId="{25C81ED4-1E15-44AB-89E0-BAD8FBE4B961}" dt="2024-05-17T14:29:57.142" v="7"/>
          <ac:picMkLst>
            <pc:docMk/>
            <pc:sldMk cId="3211395316" sldId="261"/>
            <ac:picMk id="612" creationId="{20FC25C6-89A4-DD7B-0B69-C495973F7B2D}"/>
          </ac:picMkLst>
        </pc:picChg>
        <pc:picChg chg="mod">
          <ac:chgData name="Anna Sterner" userId="e34ade42-3f4d-4ffb-96dc-1c6e40b6902f" providerId="ADAL" clId="{25C81ED4-1E15-44AB-89E0-BAD8FBE4B961}" dt="2024-05-17T14:29:57.142" v="7"/>
          <ac:picMkLst>
            <pc:docMk/>
            <pc:sldMk cId="3211395316" sldId="261"/>
            <ac:picMk id="613" creationId="{D27D0EA9-303C-4D7C-16AB-141CAED9F258}"/>
          </ac:picMkLst>
        </pc:picChg>
        <pc:picChg chg="mod">
          <ac:chgData name="Anna Sterner" userId="e34ade42-3f4d-4ffb-96dc-1c6e40b6902f" providerId="ADAL" clId="{25C81ED4-1E15-44AB-89E0-BAD8FBE4B961}" dt="2024-05-17T14:29:57.142" v="7"/>
          <ac:picMkLst>
            <pc:docMk/>
            <pc:sldMk cId="3211395316" sldId="261"/>
            <ac:picMk id="615" creationId="{A161440D-F5EE-8391-5DAB-7C76CEBB77D0}"/>
          </ac:picMkLst>
        </pc:picChg>
        <pc:picChg chg="mod">
          <ac:chgData name="Anna Sterner" userId="e34ade42-3f4d-4ffb-96dc-1c6e40b6902f" providerId="ADAL" clId="{25C81ED4-1E15-44AB-89E0-BAD8FBE4B961}" dt="2024-05-17T14:29:57.142" v="7"/>
          <ac:picMkLst>
            <pc:docMk/>
            <pc:sldMk cId="3211395316" sldId="261"/>
            <ac:picMk id="617" creationId="{95C231F8-9672-7326-582C-3AEBDD94B55C}"/>
          </ac:picMkLst>
        </pc:picChg>
        <pc:picChg chg="mod">
          <ac:chgData name="Anna Sterner" userId="e34ade42-3f4d-4ffb-96dc-1c6e40b6902f" providerId="ADAL" clId="{25C81ED4-1E15-44AB-89E0-BAD8FBE4B961}" dt="2024-05-17T14:29:57.142" v="7"/>
          <ac:picMkLst>
            <pc:docMk/>
            <pc:sldMk cId="3211395316" sldId="261"/>
            <ac:picMk id="618" creationId="{CDBE5FC6-8BD5-C1F3-0BBD-7833FA78DFA3}"/>
          </ac:picMkLst>
        </pc:picChg>
        <pc:picChg chg="mod">
          <ac:chgData name="Anna Sterner" userId="e34ade42-3f4d-4ffb-96dc-1c6e40b6902f" providerId="ADAL" clId="{25C81ED4-1E15-44AB-89E0-BAD8FBE4B961}" dt="2024-05-17T14:29:57.142" v="7"/>
          <ac:picMkLst>
            <pc:docMk/>
            <pc:sldMk cId="3211395316" sldId="261"/>
            <ac:picMk id="619" creationId="{23AB8E3C-C62A-C062-BA6B-8D3C5B765C81}"/>
          </ac:picMkLst>
        </pc:picChg>
        <pc:picChg chg="mod">
          <ac:chgData name="Anna Sterner" userId="e34ade42-3f4d-4ffb-96dc-1c6e40b6902f" providerId="ADAL" clId="{25C81ED4-1E15-44AB-89E0-BAD8FBE4B961}" dt="2024-05-17T14:29:57.142" v="7"/>
          <ac:picMkLst>
            <pc:docMk/>
            <pc:sldMk cId="3211395316" sldId="261"/>
            <ac:picMk id="621" creationId="{787664B5-67E5-EF2E-009F-7514DBF3FC8F}"/>
          </ac:picMkLst>
        </pc:picChg>
        <pc:picChg chg="mod">
          <ac:chgData name="Anna Sterner" userId="e34ade42-3f4d-4ffb-96dc-1c6e40b6902f" providerId="ADAL" clId="{25C81ED4-1E15-44AB-89E0-BAD8FBE4B961}" dt="2024-05-17T14:29:57.142" v="7"/>
          <ac:picMkLst>
            <pc:docMk/>
            <pc:sldMk cId="3211395316" sldId="261"/>
            <ac:picMk id="623" creationId="{C6EEAF93-D396-24E6-8379-B79786A68251}"/>
          </ac:picMkLst>
        </pc:picChg>
        <pc:picChg chg="mod">
          <ac:chgData name="Anna Sterner" userId="e34ade42-3f4d-4ffb-96dc-1c6e40b6902f" providerId="ADAL" clId="{25C81ED4-1E15-44AB-89E0-BAD8FBE4B961}" dt="2024-05-17T14:29:57.142" v="7"/>
          <ac:picMkLst>
            <pc:docMk/>
            <pc:sldMk cId="3211395316" sldId="261"/>
            <ac:picMk id="624" creationId="{4446F443-E622-632D-2F5C-55CFF44A7D81}"/>
          </ac:picMkLst>
        </pc:picChg>
        <pc:picChg chg="mod">
          <ac:chgData name="Anna Sterner" userId="e34ade42-3f4d-4ffb-96dc-1c6e40b6902f" providerId="ADAL" clId="{25C81ED4-1E15-44AB-89E0-BAD8FBE4B961}" dt="2024-05-17T14:29:57.142" v="7"/>
          <ac:picMkLst>
            <pc:docMk/>
            <pc:sldMk cId="3211395316" sldId="261"/>
            <ac:picMk id="625" creationId="{1F3B6AB9-CD0F-23AE-DB3F-A2F79367F768}"/>
          </ac:picMkLst>
        </pc:picChg>
        <pc:picChg chg="mod">
          <ac:chgData name="Anna Sterner" userId="e34ade42-3f4d-4ffb-96dc-1c6e40b6902f" providerId="ADAL" clId="{25C81ED4-1E15-44AB-89E0-BAD8FBE4B961}" dt="2024-05-17T14:29:57.142" v="7"/>
          <ac:picMkLst>
            <pc:docMk/>
            <pc:sldMk cId="3211395316" sldId="261"/>
            <ac:picMk id="626" creationId="{EB308A80-5F46-91E1-8B2A-A164DA4D842C}"/>
          </ac:picMkLst>
        </pc:picChg>
        <pc:picChg chg="mod">
          <ac:chgData name="Anna Sterner" userId="e34ade42-3f4d-4ffb-96dc-1c6e40b6902f" providerId="ADAL" clId="{25C81ED4-1E15-44AB-89E0-BAD8FBE4B961}" dt="2024-05-17T14:29:57.142" v="7"/>
          <ac:picMkLst>
            <pc:docMk/>
            <pc:sldMk cId="3211395316" sldId="261"/>
            <ac:picMk id="627" creationId="{8C9F2203-CC7B-932D-D499-FEA051FA731A}"/>
          </ac:picMkLst>
        </pc:picChg>
        <pc:picChg chg="mod">
          <ac:chgData name="Anna Sterner" userId="e34ade42-3f4d-4ffb-96dc-1c6e40b6902f" providerId="ADAL" clId="{25C81ED4-1E15-44AB-89E0-BAD8FBE4B961}" dt="2024-05-17T14:29:57.142" v="7"/>
          <ac:picMkLst>
            <pc:docMk/>
            <pc:sldMk cId="3211395316" sldId="261"/>
            <ac:picMk id="630" creationId="{06A50C85-13FB-C52D-EA60-2C749DF30F06}"/>
          </ac:picMkLst>
        </pc:picChg>
        <pc:picChg chg="mod">
          <ac:chgData name="Anna Sterner" userId="e34ade42-3f4d-4ffb-96dc-1c6e40b6902f" providerId="ADAL" clId="{25C81ED4-1E15-44AB-89E0-BAD8FBE4B961}" dt="2024-05-17T14:29:57.142" v="7"/>
          <ac:picMkLst>
            <pc:docMk/>
            <pc:sldMk cId="3211395316" sldId="261"/>
            <ac:picMk id="631" creationId="{C3C1FD79-5FE1-AD10-9655-D65ED41D3EE2}"/>
          </ac:picMkLst>
        </pc:picChg>
        <pc:picChg chg="mod">
          <ac:chgData name="Anna Sterner" userId="e34ade42-3f4d-4ffb-96dc-1c6e40b6902f" providerId="ADAL" clId="{25C81ED4-1E15-44AB-89E0-BAD8FBE4B961}" dt="2024-05-17T14:29:57.142" v="7"/>
          <ac:picMkLst>
            <pc:docMk/>
            <pc:sldMk cId="3211395316" sldId="261"/>
            <ac:picMk id="632" creationId="{79A551A8-72D3-981F-A502-FFFE34178941}"/>
          </ac:picMkLst>
        </pc:picChg>
        <pc:picChg chg="mod">
          <ac:chgData name="Anna Sterner" userId="e34ade42-3f4d-4ffb-96dc-1c6e40b6902f" providerId="ADAL" clId="{25C81ED4-1E15-44AB-89E0-BAD8FBE4B961}" dt="2024-05-17T14:29:57.142" v="7"/>
          <ac:picMkLst>
            <pc:docMk/>
            <pc:sldMk cId="3211395316" sldId="261"/>
            <ac:picMk id="633" creationId="{EC8819FD-725A-DADB-35F9-D8D74E2146D0}"/>
          </ac:picMkLst>
        </pc:picChg>
        <pc:picChg chg="mod">
          <ac:chgData name="Anna Sterner" userId="e34ade42-3f4d-4ffb-96dc-1c6e40b6902f" providerId="ADAL" clId="{25C81ED4-1E15-44AB-89E0-BAD8FBE4B961}" dt="2024-05-17T14:29:57.142" v="7"/>
          <ac:picMkLst>
            <pc:docMk/>
            <pc:sldMk cId="3211395316" sldId="261"/>
            <ac:picMk id="634" creationId="{06E31FC3-0233-8CC4-1012-C47C4791A781}"/>
          </ac:picMkLst>
        </pc:picChg>
        <pc:picChg chg="mod">
          <ac:chgData name="Anna Sterner" userId="e34ade42-3f4d-4ffb-96dc-1c6e40b6902f" providerId="ADAL" clId="{25C81ED4-1E15-44AB-89E0-BAD8FBE4B961}" dt="2024-05-17T14:29:57.142" v="7"/>
          <ac:picMkLst>
            <pc:docMk/>
            <pc:sldMk cId="3211395316" sldId="261"/>
            <ac:picMk id="635" creationId="{46D89EA9-6BC7-FCE6-BF53-C989016CC4CD}"/>
          </ac:picMkLst>
        </pc:picChg>
        <pc:picChg chg="mod">
          <ac:chgData name="Anna Sterner" userId="e34ade42-3f4d-4ffb-96dc-1c6e40b6902f" providerId="ADAL" clId="{25C81ED4-1E15-44AB-89E0-BAD8FBE4B961}" dt="2024-05-17T14:29:57.142" v="7"/>
          <ac:picMkLst>
            <pc:docMk/>
            <pc:sldMk cId="3211395316" sldId="261"/>
            <ac:picMk id="636" creationId="{1678EA70-D297-B586-9EBC-31E5959DE9AA}"/>
          </ac:picMkLst>
        </pc:picChg>
        <pc:picChg chg="mod">
          <ac:chgData name="Anna Sterner" userId="e34ade42-3f4d-4ffb-96dc-1c6e40b6902f" providerId="ADAL" clId="{25C81ED4-1E15-44AB-89E0-BAD8FBE4B961}" dt="2024-05-17T14:29:57.142" v="7"/>
          <ac:picMkLst>
            <pc:docMk/>
            <pc:sldMk cId="3211395316" sldId="261"/>
            <ac:picMk id="637" creationId="{271D122F-C035-313D-87D6-84B2ABC83F4A}"/>
          </ac:picMkLst>
        </pc:picChg>
        <pc:picChg chg="mod">
          <ac:chgData name="Anna Sterner" userId="e34ade42-3f4d-4ffb-96dc-1c6e40b6902f" providerId="ADAL" clId="{25C81ED4-1E15-44AB-89E0-BAD8FBE4B961}" dt="2024-05-17T14:29:57.142" v="7"/>
          <ac:picMkLst>
            <pc:docMk/>
            <pc:sldMk cId="3211395316" sldId="261"/>
            <ac:picMk id="638" creationId="{6C7B6B38-D077-359B-7382-679594992B22}"/>
          </ac:picMkLst>
        </pc:picChg>
        <pc:picChg chg="mod">
          <ac:chgData name="Anna Sterner" userId="e34ade42-3f4d-4ffb-96dc-1c6e40b6902f" providerId="ADAL" clId="{25C81ED4-1E15-44AB-89E0-BAD8FBE4B961}" dt="2024-05-17T14:29:57.142" v="7"/>
          <ac:picMkLst>
            <pc:docMk/>
            <pc:sldMk cId="3211395316" sldId="261"/>
            <ac:picMk id="639" creationId="{A79405C3-8EC1-FDC7-7A4C-109469D8B427}"/>
          </ac:picMkLst>
        </pc:picChg>
        <pc:picChg chg="mod">
          <ac:chgData name="Anna Sterner" userId="e34ade42-3f4d-4ffb-96dc-1c6e40b6902f" providerId="ADAL" clId="{25C81ED4-1E15-44AB-89E0-BAD8FBE4B961}" dt="2024-05-17T14:29:57.142" v="7"/>
          <ac:picMkLst>
            <pc:docMk/>
            <pc:sldMk cId="3211395316" sldId="261"/>
            <ac:picMk id="641" creationId="{8E7D6C34-39E1-7EF1-BB4D-A27F1B0C48FE}"/>
          </ac:picMkLst>
        </pc:picChg>
        <pc:picChg chg="mod">
          <ac:chgData name="Anna Sterner" userId="e34ade42-3f4d-4ffb-96dc-1c6e40b6902f" providerId="ADAL" clId="{25C81ED4-1E15-44AB-89E0-BAD8FBE4B961}" dt="2024-05-17T14:29:57.142" v="7"/>
          <ac:picMkLst>
            <pc:docMk/>
            <pc:sldMk cId="3211395316" sldId="261"/>
            <ac:picMk id="642" creationId="{C5DE06FB-D0F9-AC1E-B637-2AB44C159F16}"/>
          </ac:picMkLst>
        </pc:picChg>
        <pc:picChg chg="mod">
          <ac:chgData name="Anna Sterner" userId="e34ade42-3f4d-4ffb-96dc-1c6e40b6902f" providerId="ADAL" clId="{25C81ED4-1E15-44AB-89E0-BAD8FBE4B961}" dt="2024-05-17T14:29:57.142" v="7"/>
          <ac:picMkLst>
            <pc:docMk/>
            <pc:sldMk cId="3211395316" sldId="261"/>
            <ac:picMk id="644" creationId="{0D03BA39-4A62-5CDA-2A55-D9AAFAC6AF0A}"/>
          </ac:picMkLst>
        </pc:picChg>
        <pc:picChg chg="mod">
          <ac:chgData name="Anna Sterner" userId="e34ade42-3f4d-4ffb-96dc-1c6e40b6902f" providerId="ADAL" clId="{25C81ED4-1E15-44AB-89E0-BAD8FBE4B961}" dt="2024-05-17T14:29:57.142" v="7"/>
          <ac:picMkLst>
            <pc:docMk/>
            <pc:sldMk cId="3211395316" sldId="261"/>
            <ac:picMk id="645" creationId="{D0C3F747-D42C-334C-64E2-C88AA8DE915C}"/>
          </ac:picMkLst>
        </pc:picChg>
        <pc:picChg chg="mod">
          <ac:chgData name="Anna Sterner" userId="e34ade42-3f4d-4ffb-96dc-1c6e40b6902f" providerId="ADAL" clId="{25C81ED4-1E15-44AB-89E0-BAD8FBE4B961}" dt="2024-05-17T14:29:57.142" v="7"/>
          <ac:picMkLst>
            <pc:docMk/>
            <pc:sldMk cId="3211395316" sldId="261"/>
            <ac:picMk id="646" creationId="{6F833298-B324-7A43-12D4-68C6D5A3A539}"/>
          </ac:picMkLst>
        </pc:picChg>
        <pc:picChg chg="mod">
          <ac:chgData name="Anna Sterner" userId="e34ade42-3f4d-4ffb-96dc-1c6e40b6902f" providerId="ADAL" clId="{25C81ED4-1E15-44AB-89E0-BAD8FBE4B961}" dt="2024-05-17T14:29:57.142" v="7"/>
          <ac:picMkLst>
            <pc:docMk/>
            <pc:sldMk cId="3211395316" sldId="261"/>
            <ac:picMk id="647" creationId="{FBDEA5FA-F241-0D28-D42B-2EC84E9AD93B}"/>
          </ac:picMkLst>
        </pc:picChg>
        <pc:picChg chg="mod">
          <ac:chgData name="Anna Sterner" userId="e34ade42-3f4d-4ffb-96dc-1c6e40b6902f" providerId="ADAL" clId="{25C81ED4-1E15-44AB-89E0-BAD8FBE4B961}" dt="2024-05-17T14:29:57.142" v="7"/>
          <ac:picMkLst>
            <pc:docMk/>
            <pc:sldMk cId="3211395316" sldId="261"/>
            <ac:picMk id="648" creationId="{EA1E22BF-B17B-7DFA-3292-FD560FF0FCE7}"/>
          </ac:picMkLst>
        </pc:picChg>
        <pc:picChg chg="mod">
          <ac:chgData name="Anna Sterner" userId="e34ade42-3f4d-4ffb-96dc-1c6e40b6902f" providerId="ADAL" clId="{25C81ED4-1E15-44AB-89E0-BAD8FBE4B961}" dt="2024-05-17T14:29:57.142" v="7"/>
          <ac:picMkLst>
            <pc:docMk/>
            <pc:sldMk cId="3211395316" sldId="261"/>
            <ac:picMk id="649" creationId="{75EF9BEB-37DE-9B5E-CBA2-C9B150A5D8C3}"/>
          </ac:picMkLst>
        </pc:picChg>
        <pc:picChg chg="mod">
          <ac:chgData name="Anna Sterner" userId="e34ade42-3f4d-4ffb-96dc-1c6e40b6902f" providerId="ADAL" clId="{25C81ED4-1E15-44AB-89E0-BAD8FBE4B961}" dt="2024-05-17T14:29:57.142" v="7"/>
          <ac:picMkLst>
            <pc:docMk/>
            <pc:sldMk cId="3211395316" sldId="261"/>
            <ac:picMk id="650" creationId="{F60B4557-636A-87B2-8B44-26BA75BC8EF7}"/>
          </ac:picMkLst>
        </pc:picChg>
        <pc:picChg chg="mod">
          <ac:chgData name="Anna Sterner" userId="e34ade42-3f4d-4ffb-96dc-1c6e40b6902f" providerId="ADAL" clId="{25C81ED4-1E15-44AB-89E0-BAD8FBE4B961}" dt="2024-05-17T14:29:57.142" v="7"/>
          <ac:picMkLst>
            <pc:docMk/>
            <pc:sldMk cId="3211395316" sldId="261"/>
            <ac:picMk id="651" creationId="{BBC1E12F-D34D-B70D-DAAB-5FDA1F34A1FD}"/>
          </ac:picMkLst>
        </pc:picChg>
        <pc:picChg chg="mod">
          <ac:chgData name="Anna Sterner" userId="e34ade42-3f4d-4ffb-96dc-1c6e40b6902f" providerId="ADAL" clId="{25C81ED4-1E15-44AB-89E0-BAD8FBE4B961}" dt="2024-05-17T14:29:57.142" v="7"/>
          <ac:picMkLst>
            <pc:docMk/>
            <pc:sldMk cId="3211395316" sldId="261"/>
            <ac:picMk id="652" creationId="{F7F69897-BCB5-7678-35B5-064B1B64BF23}"/>
          </ac:picMkLst>
        </pc:picChg>
        <pc:picChg chg="mod">
          <ac:chgData name="Anna Sterner" userId="e34ade42-3f4d-4ffb-96dc-1c6e40b6902f" providerId="ADAL" clId="{25C81ED4-1E15-44AB-89E0-BAD8FBE4B961}" dt="2024-05-17T14:29:57.142" v="7"/>
          <ac:picMkLst>
            <pc:docMk/>
            <pc:sldMk cId="3211395316" sldId="261"/>
            <ac:picMk id="654" creationId="{5ACE4C15-DE47-481E-5640-6566F10657D3}"/>
          </ac:picMkLst>
        </pc:picChg>
        <pc:picChg chg="mod">
          <ac:chgData name="Anna Sterner" userId="e34ade42-3f4d-4ffb-96dc-1c6e40b6902f" providerId="ADAL" clId="{25C81ED4-1E15-44AB-89E0-BAD8FBE4B961}" dt="2024-05-17T14:29:57.142" v="7"/>
          <ac:picMkLst>
            <pc:docMk/>
            <pc:sldMk cId="3211395316" sldId="261"/>
            <ac:picMk id="655" creationId="{C7552C58-7109-35F6-520B-FC1CCD476020}"/>
          </ac:picMkLst>
        </pc:picChg>
        <pc:picChg chg="mod">
          <ac:chgData name="Anna Sterner" userId="e34ade42-3f4d-4ffb-96dc-1c6e40b6902f" providerId="ADAL" clId="{25C81ED4-1E15-44AB-89E0-BAD8FBE4B961}" dt="2024-05-17T14:29:57.142" v="7"/>
          <ac:picMkLst>
            <pc:docMk/>
            <pc:sldMk cId="3211395316" sldId="261"/>
            <ac:picMk id="656" creationId="{7D7CCE1A-A7F3-84E3-B443-A415323CEB9E}"/>
          </ac:picMkLst>
        </pc:picChg>
        <pc:picChg chg="mod">
          <ac:chgData name="Anna Sterner" userId="e34ade42-3f4d-4ffb-96dc-1c6e40b6902f" providerId="ADAL" clId="{25C81ED4-1E15-44AB-89E0-BAD8FBE4B961}" dt="2024-05-17T14:29:57.142" v="7"/>
          <ac:picMkLst>
            <pc:docMk/>
            <pc:sldMk cId="3211395316" sldId="261"/>
            <ac:picMk id="658" creationId="{C0C0A732-7EC0-DC74-0A50-DE82274E52BE}"/>
          </ac:picMkLst>
        </pc:picChg>
        <pc:picChg chg="mod">
          <ac:chgData name="Anna Sterner" userId="e34ade42-3f4d-4ffb-96dc-1c6e40b6902f" providerId="ADAL" clId="{25C81ED4-1E15-44AB-89E0-BAD8FBE4B961}" dt="2024-05-17T14:29:57.142" v="7"/>
          <ac:picMkLst>
            <pc:docMk/>
            <pc:sldMk cId="3211395316" sldId="261"/>
            <ac:picMk id="659" creationId="{0446E138-8C14-E1DD-039F-713AC0DF438F}"/>
          </ac:picMkLst>
        </pc:picChg>
        <pc:picChg chg="mod">
          <ac:chgData name="Anna Sterner" userId="e34ade42-3f4d-4ffb-96dc-1c6e40b6902f" providerId="ADAL" clId="{25C81ED4-1E15-44AB-89E0-BAD8FBE4B961}" dt="2024-05-17T14:29:57.142" v="7"/>
          <ac:picMkLst>
            <pc:docMk/>
            <pc:sldMk cId="3211395316" sldId="261"/>
            <ac:picMk id="660" creationId="{B69D7650-B52C-2C3B-7989-ED41D99EF097}"/>
          </ac:picMkLst>
        </pc:picChg>
        <pc:picChg chg="mod">
          <ac:chgData name="Anna Sterner" userId="e34ade42-3f4d-4ffb-96dc-1c6e40b6902f" providerId="ADAL" clId="{25C81ED4-1E15-44AB-89E0-BAD8FBE4B961}" dt="2024-05-17T14:29:57.142" v="7"/>
          <ac:picMkLst>
            <pc:docMk/>
            <pc:sldMk cId="3211395316" sldId="261"/>
            <ac:picMk id="661" creationId="{0D9B7495-E271-9850-1063-8FB4C7FF3E48}"/>
          </ac:picMkLst>
        </pc:picChg>
        <pc:picChg chg="mod">
          <ac:chgData name="Anna Sterner" userId="e34ade42-3f4d-4ffb-96dc-1c6e40b6902f" providerId="ADAL" clId="{25C81ED4-1E15-44AB-89E0-BAD8FBE4B961}" dt="2024-05-17T14:29:57.142" v="7"/>
          <ac:picMkLst>
            <pc:docMk/>
            <pc:sldMk cId="3211395316" sldId="261"/>
            <ac:picMk id="662" creationId="{AF2D6740-ABC8-72B7-E648-F4D5C3FA5831}"/>
          </ac:picMkLst>
        </pc:picChg>
        <pc:picChg chg="mod">
          <ac:chgData name="Anna Sterner" userId="e34ade42-3f4d-4ffb-96dc-1c6e40b6902f" providerId="ADAL" clId="{25C81ED4-1E15-44AB-89E0-BAD8FBE4B961}" dt="2024-05-17T14:29:57.142" v="7"/>
          <ac:picMkLst>
            <pc:docMk/>
            <pc:sldMk cId="3211395316" sldId="261"/>
            <ac:picMk id="663" creationId="{8C00CD17-1A00-C8AC-458C-51096131D7C2}"/>
          </ac:picMkLst>
        </pc:picChg>
        <pc:picChg chg="mod">
          <ac:chgData name="Anna Sterner" userId="e34ade42-3f4d-4ffb-96dc-1c6e40b6902f" providerId="ADAL" clId="{25C81ED4-1E15-44AB-89E0-BAD8FBE4B961}" dt="2024-05-17T14:29:57.142" v="7"/>
          <ac:picMkLst>
            <pc:docMk/>
            <pc:sldMk cId="3211395316" sldId="261"/>
            <ac:picMk id="665" creationId="{67F9F678-27C0-ADB8-A736-FC12CF06203D}"/>
          </ac:picMkLst>
        </pc:picChg>
        <pc:picChg chg="mod">
          <ac:chgData name="Anna Sterner" userId="e34ade42-3f4d-4ffb-96dc-1c6e40b6902f" providerId="ADAL" clId="{25C81ED4-1E15-44AB-89E0-BAD8FBE4B961}" dt="2024-05-17T14:29:57.142" v="7"/>
          <ac:picMkLst>
            <pc:docMk/>
            <pc:sldMk cId="3211395316" sldId="261"/>
            <ac:picMk id="666" creationId="{8C92E73B-6D0D-AF98-6C8C-9F3E1ACBB68D}"/>
          </ac:picMkLst>
        </pc:picChg>
        <pc:picChg chg="mod">
          <ac:chgData name="Anna Sterner" userId="e34ade42-3f4d-4ffb-96dc-1c6e40b6902f" providerId="ADAL" clId="{25C81ED4-1E15-44AB-89E0-BAD8FBE4B961}" dt="2024-05-17T14:29:57.142" v="7"/>
          <ac:picMkLst>
            <pc:docMk/>
            <pc:sldMk cId="3211395316" sldId="261"/>
            <ac:picMk id="667" creationId="{BEF3B0F7-48B6-EDF5-0D75-71B1BE67103B}"/>
          </ac:picMkLst>
        </pc:picChg>
        <pc:picChg chg="mod">
          <ac:chgData name="Anna Sterner" userId="e34ade42-3f4d-4ffb-96dc-1c6e40b6902f" providerId="ADAL" clId="{25C81ED4-1E15-44AB-89E0-BAD8FBE4B961}" dt="2024-05-17T14:29:57.142" v="7"/>
          <ac:picMkLst>
            <pc:docMk/>
            <pc:sldMk cId="3211395316" sldId="261"/>
            <ac:picMk id="668" creationId="{C9B8B539-0AA8-142E-B09F-A5CE0A226539}"/>
          </ac:picMkLst>
        </pc:picChg>
        <pc:picChg chg="mod">
          <ac:chgData name="Anna Sterner" userId="e34ade42-3f4d-4ffb-96dc-1c6e40b6902f" providerId="ADAL" clId="{25C81ED4-1E15-44AB-89E0-BAD8FBE4B961}" dt="2024-05-17T14:29:57.142" v="7"/>
          <ac:picMkLst>
            <pc:docMk/>
            <pc:sldMk cId="3211395316" sldId="261"/>
            <ac:picMk id="669" creationId="{C68FBC3D-D7AD-3EC2-60C9-F22AFB5AAE64}"/>
          </ac:picMkLst>
        </pc:picChg>
        <pc:picChg chg="mod">
          <ac:chgData name="Anna Sterner" userId="e34ade42-3f4d-4ffb-96dc-1c6e40b6902f" providerId="ADAL" clId="{25C81ED4-1E15-44AB-89E0-BAD8FBE4B961}" dt="2024-05-17T14:29:57.142" v="7"/>
          <ac:picMkLst>
            <pc:docMk/>
            <pc:sldMk cId="3211395316" sldId="261"/>
            <ac:picMk id="670" creationId="{BCEAB95F-9054-DC79-34E3-1BAEC4D720B4}"/>
          </ac:picMkLst>
        </pc:picChg>
        <pc:picChg chg="mod">
          <ac:chgData name="Anna Sterner" userId="e34ade42-3f4d-4ffb-96dc-1c6e40b6902f" providerId="ADAL" clId="{25C81ED4-1E15-44AB-89E0-BAD8FBE4B961}" dt="2024-05-17T14:29:57.142" v="7"/>
          <ac:picMkLst>
            <pc:docMk/>
            <pc:sldMk cId="3211395316" sldId="261"/>
            <ac:picMk id="671" creationId="{FC52AEAE-0AC6-945E-60B4-704D3F190383}"/>
          </ac:picMkLst>
        </pc:picChg>
        <pc:picChg chg="mod">
          <ac:chgData name="Anna Sterner" userId="e34ade42-3f4d-4ffb-96dc-1c6e40b6902f" providerId="ADAL" clId="{25C81ED4-1E15-44AB-89E0-BAD8FBE4B961}" dt="2024-05-17T14:29:57.142" v="7"/>
          <ac:picMkLst>
            <pc:docMk/>
            <pc:sldMk cId="3211395316" sldId="261"/>
            <ac:picMk id="672" creationId="{8896CDD4-BDB0-98F4-AC98-91BB7D0E7D4B}"/>
          </ac:picMkLst>
        </pc:picChg>
        <pc:picChg chg="mod">
          <ac:chgData name="Anna Sterner" userId="e34ade42-3f4d-4ffb-96dc-1c6e40b6902f" providerId="ADAL" clId="{25C81ED4-1E15-44AB-89E0-BAD8FBE4B961}" dt="2024-05-17T14:29:57.142" v="7"/>
          <ac:picMkLst>
            <pc:docMk/>
            <pc:sldMk cId="3211395316" sldId="261"/>
            <ac:picMk id="673" creationId="{B38659D2-AF67-B03C-E922-DD25CB835075}"/>
          </ac:picMkLst>
        </pc:picChg>
        <pc:picChg chg="mod">
          <ac:chgData name="Anna Sterner" userId="e34ade42-3f4d-4ffb-96dc-1c6e40b6902f" providerId="ADAL" clId="{25C81ED4-1E15-44AB-89E0-BAD8FBE4B961}" dt="2024-05-17T14:29:57.142" v="7"/>
          <ac:picMkLst>
            <pc:docMk/>
            <pc:sldMk cId="3211395316" sldId="261"/>
            <ac:picMk id="674" creationId="{6E21546F-BCB1-232B-DFF7-7F9DA80E0409}"/>
          </ac:picMkLst>
        </pc:picChg>
        <pc:picChg chg="mod">
          <ac:chgData name="Anna Sterner" userId="e34ade42-3f4d-4ffb-96dc-1c6e40b6902f" providerId="ADAL" clId="{25C81ED4-1E15-44AB-89E0-BAD8FBE4B961}" dt="2024-05-17T14:29:57.142" v="7"/>
          <ac:picMkLst>
            <pc:docMk/>
            <pc:sldMk cId="3211395316" sldId="261"/>
            <ac:picMk id="675" creationId="{C73CC76F-CC6A-3C98-711C-2487DF311EA8}"/>
          </ac:picMkLst>
        </pc:picChg>
        <pc:picChg chg="mod">
          <ac:chgData name="Anna Sterner" userId="e34ade42-3f4d-4ffb-96dc-1c6e40b6902f" providerId="ADAL" clId="{25C81ED4-1E15-44AB-89E0-BAD8FBE4B961}" dt="2024-05-17T14:29:57.142" v="7"/>
          <ac:picMkLst>
            <pc:docMk/>
            <pc:sldMk cId="3211395316" sldId="261"/>
            <ac:picMk id="676" creationId="{CEFAA39D-763B-8038-105D-3FC179C4AE35}"/>
          </ac:picMkLst>
        </pc:picChg>
        <pc:picChg chg="mod">
          <ac:chgData name="Anna Sterner" userId="e34ade42-3f4d-4ffb-96dc-1c6e40b6902f" providerId="ADAL" clId="{25C81ED4-1E15-44AB-89E0-BAD8FBE4B961}" dt="2024-05-17T14:29:57.142" v="7"/>
          <ac:picMkLst>
            <pc:docMk/>
            <pc:sldMk cId="3211395316" sldId="261"/>
            <ac:picMk id="677" creationId="{C9EA2EC9-F68C-2972-EDF0-810886CFC244}"/>
          </ac:picMkLst>
        </pc:picChg>
        <pc:picChg chg="mod">
          <ac:chgData name="Anna Sterner" userId="e34ade42-3f4d-4ffb-96dc-1c6e40b6902f" providerId="ADAL" clId="{25C81ED4-1E15-44AB-89E0-BAD8FBE4B961}" dt="2024-05-17T14:29:57.142" v="7"/>
          <ac:picMkLst>
            <pc:docMk/>
            <pc:sldMk cId="3211395316" sldId="261"/>
            <ac:picMk id="678" creationId="{88CABAA0-EFE8-2DA8-F94A-FF90875154A8}"/>
          </ac:picMkLst>
        </pc:picChg>
        <pc:picChg chg="mod">
          <ac:chgData name="Anna Sterner" userId="e34ade42-3f4d-4ffb-96dc-1c6e40b6902f" providerId="ADAL" clId="{25C81ED4-1E15-44AB-89E0-BAD8FBE4B961}" dt="2024-05-17T14:29:57.142" v="7"/>
          <ac:picMkLst>
            <pc:docMk/>
            <pc:sldMk cId="3211395316" sldId="261"/>
            <ac:picMk id="679" creationId="{622D782D-9A1D-9947-2DDF-7726D1E2A8C5}"/>
          </ac:picMkLst>
        </pc:picChg>
        <pc:picChg chg="mod">
          <ac:chgData name="Anna Sterner" userId="e34ade42-3f4d-4ffb-96dc-1c6e40b6902f" providerId="ADAL" clId="{25C81ED4-1E15-44AB-89E0-BAD8FBE4B961}" dt="2024-05-17T14:29:57.142" v="7"/>
          <ac:picMkLst>
            <pc:docMk/>
            <pc:sldMk cId="3211395316" sldId="261"/>
            <ac:picMk id="680" creationId="{ED666D5B-AE7B-DDBD-B247-929279CB7E7E}"/>
          </ac:picMkLst>
        </pc:picChg>
        <pc:picChg chg="mod">
          <ac:chgData name="Anna Sterner" userId="e34ade42-3f4d-4ffb-96dc-1c6e40b6902f" providerId="ADAL" clId="{25C81ED4-1E15-44AB-89E0-BAD8FBE4B961}" dt="2024-05-17T14:29:57.142" v="7"/>
          <ac:picMkLst>
            <pc:docMk/>
            <pc:sldMk cId="3211395316" sldId="261"/>
            <ac:picMk id="681" creationId="{924D6BC4-39BC-2A36-B9A9-7BA304565BF0}"/>
          </ac:picMkLst>
        </pc:picChg>
        <pc:picChg chg="mod">
          <ac:chgData name="Anna Sterner" userId="e34ade42-3f4d-4ffb-96dc-1c6e40b6902f" providerId="ADAL" clId="{25C81ED4-1E15-44AB-89E0-BAD8FBE4B961}" dt="2024-05-17T14:29:57.142" v="7"/>
          <ac:picMkLst>
            <pc:docMk/>
            <pc:sldMk cId="3211395316" sldId="261"/>
            <ac:picMk id="682" creationId="{9FAD62CB-EB52-145D-D154-E1B8D7493294}"/>
          </ac:picMkLst>
        </pc:picChg>
        <pc:picChg chg="mod">
          <ac:chgData name="Anna Sterner" userId="e34ade42-3f4d-4ffb-96dc-1c6e40b6902f" providerId="ADAL" clId="{25C81ED4-1E15-44AB-89E0-BAD8FBE4B961}" dt="2024-05-17T14:29:57.142" v="7"/>
          <ac:picMkLst>
            <pc:docMk/>
            <pc:sldMk cId="3211395316" sldId="261"/>
            <ac:picMk id="683" creationId="{10C80792-4683-19BB-2F52-F14D6C4A06FB}"/>
          </ac:picMkLst>
        </pc:picChg>
        <pc:picChg chg="mod">
          <ac:chgData name="Anna Sterner" userId="e34ade42-3f4d-4ffb-96dc-1c6e40b6902f" providerId="ADAL" clId="{25C81ED4-1E15-44AB-89E0-BAD8FBE4B961}" dt="2024-05-17T14:29:57.142" v="7"/>
          <ac:picMkLst>
            <pc:docMk/>
            <pc:sldMk cId="3211395316" sldId="261"/>
            <ac:picMk id="684" creationId="{415621C9-8407-47D1-332D-B2B89C2DBF7C}"/>
          </ac:picMkLst>
        </pc:picChg>
        <pc:picChg chg="mod">
          <ac:chgData name="Anna Sterner" userId="e34ade42-3f4d-4ffb-96dc-1c6e40b6902f" providerId="ADAL" clId="{25C81ED4-1E15-44AB-89E0-BAD8FBE4B961}" dt="2024-05-17T14:29:57.142" v="7"/>
          <ac:picMkLst>
            <pc:docMk/>
            <pc:sldMk cId="3211395316" sldId="261"/>
            <ac:picMk id="685" creationId="{90C793D8-3BB2-5D22-1457-1DE63A0A99E8}"/>
          </ac:picMkLst>
        </pc:picChg>
        <pc:picChg chg="mod">
          <ac:chgData name="Anna Sterner" userId="e34ade42-3f4d-4ffb-96dc-1c6e40b6902f" providerId="ADAL" clId="{25C81ED4-1E15-44AB-89E0-BAD8FBE4B961}" dt="2024-05-17T14:29:57.142" v="7"/>
          <ac:picMkLst>
            <pc:docMk/>
            <pc:sldMk cId="3211395316" sldId="261"/>
            <ac:picMk id="686" creationId="{6D48BA0D-CB72-ED55-7A3B-67204DCB2B9E}"/>
          </ac:picMkLst>
        </pc:picChg>
        <pc:picChg chg="mod">
          <ac:chgData name="Anna Sterner" userId="e34ade42-3f4d-4ffb-96dc-1c6e40b6902f" providerId="ADAL" clId="{25C81ED4-1E15-44AB-89E0-BAD8FBE4B961}" dt="2024-05-17T14:29:57.142" v="7"/>
          <ac:picMkLst>
            <pc:docMk/>
            <pc:sldMk cId="3211395316" sldId="261"/>
            <ac:picMk id="687" creationId="{6FA63C31-7287-B2A4-C88B-5135D43A5C26}"/>
          </ac:picMkLst>
        </pc:picChg>
        <pc:picChg chg="mod">
          <ac:chgData name="Anna Sterner" userId="e34ade42-3f4d-4ffb-96dc-1c6e40b6902f" providerId="ADAL" clId="{25C81ED4-1E15-44AB-89E0-BAD8FBE4B961}" dt="2024-05-17T14:29:57.142" v="7"/>
          <ac:picMkLst>
            <pc:docMk/>
            <pc:sldMk cId="3211395316" sldId="261"/>
            <ac:picMk id="691" creationId="{92DFD5B9-7492-7C42-11EC-3CB256F1C3E8}"/>
          </ac:picMkLst>
        </pc:picChg>
        <pc:picChg chg="mod">
          <ac:chgData name="Anna Sterner" userId="e34ade42-3f4d-4ffb-96dc-1c6e40b6902f" providerId="ADAL" clId="{25C81ED4-1E15-44AB-89E0-BAD8FBE4B961}" dt="2024-05-17T14:29:57.142" v="7"/>
          <ac:picMkLst>
            <pc:docMk/>
            <pc:sldMk cId="3211395316" sldId="261"/>
            <ac:picMk id="692" creationId="{F8D31E3F-EFF0-C066-CF42-0E2D9BF7A2EA}"/>
          </ac:picMkLst>
        </pc:picChg>
        <pc:picChg chg="mod">
          <ac:chgData name="Anna Sterner" userId="e34ade42-3f4d-4ffb-96dc-1c6e40b6902f" providerId="ADAL" clId="{25C81ED4-1E15-44AB-89E0-BAD8FBE4B961}" dt="2024-05-17T14:29:57.142" v="7"/>
          <ac:picMkLst>
            <pc:docMk/>
            <pc:sldMk cId="3211395316" sldId="261"/>
            <ac:picMk id="693" creationId="{811C58C9-BD38-39B6-15B9-FE7C027E5CC7}"/>
          </ac:picMkLst>
        </pc:picChg>
        <pc:picChg chg="mod">
          <ac:chgData name="Anna Sterner" userId="e34ade42-3f4d-4ffb-96dc-1c6e40b6902f" providerId="ADAL" clId="{25C81ED4-1E15-44AB-89E0-BAD8FBE4B961}" dt="2024-05-17T14:29:57.142" v="7"/>
          <ac:picMkLst>
            <pc:docMk/>
            <pc:sldMk cId="3211395316" sldId="261"/>
            <ac:picMk id="694" creationId="{CB56AE03-AEC5-A2E0-C5E6-EBF8635C2A8B}"/>
          </ac:picMkLst>
        </pc:picChg>
        <pc:picChg chg="mod">
          <ac:chgData name="Anna Sterner" userId="e34ade42-3f4d-4ffb-96dc-1c6e40b6902f" providerId="ADAL" clId="{25C81ED4-1E15-44AB-89E0-BAD8FBE4B961}" dt="2024-05-17T14:29:57.142" v="7"/>
          <ac:picMkLst>
            <pc:docMk/>
            <pc:sldMk cId="3211395316" sldId="261"/>
            <ac:picMk id="695" creationId="{ECBD7054-8063-BC45-6337-A04D896D454E}"/>
          </ac:picMkLst>
        </pc:picChg>
        <pc:picChg chg="mod">
          <ac:chgData name="Anna Sterner" userId="e34ade42-3f4d-4ffb-96dc-1c6e40b6902f" providerId="ADAL" clId="{25C81ED4-1E15-44AB-89E0-BAD8FBE4B961}" dt="2024-05-17T14:29:57.142" v="7"/>
          <ac:picMkLst>
            <pc:docMk/>
            <pc:sldMk cId="3211395316" sldId="261"/>
            <ac:picMk id="696" creationId="{E4354721-C86E-B882-BCB7-9C8DD5539F9C}"/>
          </ac:picMkLst>
        </pc:picChg>
        <pc:picChg chg="mod">
          <ac:chgData name="Anna Sterner" userId="e34ade42-3f4d-4ffb-96dc-1c6e40b6902f" providerId="ADAL" clId="{25C81ED4-1E15-44AB-89E0-BAD8FBE4B961}" dt="2024-05-17T14:29:57.142" v="7"/>
          <ac:picMkLst>
            <pc:docMk/>
            <pc:sldMk cId="3211395316" sldId="261"/>
            <ac:picMk id="697" creationId="{2EC252CF-4A15-ACFD-009B-31DAC65DB5FE}"/>
          </ac:picMkLst>
        </pc:picChg>
        <pc:picChg chg="mod">
          <ac:chgData name="Anna Sterner" userId="e34ade42-3f4d-4ffb-96dc-1c6e40b6902f" providerId="ADAL" clId="{25C81ED4-1E15-44AB-89E0-BAD8FBE4B961}" dt="2024-05-17T14:29:57.142" v="7"/>
          <ac:picMkLst>
            <pc:docMk/>
            <pc:sldMk cId="3211395316" sldId="261"/>
            <ac:picMk id="698" creationId="{FBA8215D-EEDB-A3F2-0D4F-CB0789FC6F3F}"/>
          </ac:picMkLst>
        </pc:picChg>
        <pc:picChg chg="mod">
          <ac:chgData name="Anna Sterner" userId="e34ade42-3f4d-4ffb-96dc-1c6e40b6902f" providerId="ADAL" clId="{25C81ED4-1E15-44AB-89E0-BAD8FBE4B961}" dt="2024-05-17T14:29:57.142" v="7"/>
          <ac:picMkLst>
            <pc:docMk/>
            <pc:sldMk cId="3211395316" sldId="261"/>
            <ac:picMk id="700" creationId="{FD85A194-72E9-BBFB-FCD8-87162B4BC824}"/>
          </ac:picMkLst>
        </pc:picChg>
        <pc:picChg chg="mod">
          <ac:chgData name="Anna Sterner" userId="e34ade42-3f4d-4ffb-96dc-1c6e40b6902f" providerId="ADAL" clId="{25C81ED4-1E15-44AB-89E0-BAD8FBE4B961}" dt="2024-05-17T14:29:57.142" v="7"/>
          <ac:picMkLst>
            <pc:docMk/>
            <pc:sldMk cId="3211395316" sldId="261"/>
            <ac:picMk id="701" creationId="{F041FDE1-137C-518F-0CFA-28CAE0A9A1EB}"/>
          </ac:picMkLst>
        </pc:picChg>
        <pc:picChg chg="mod">
          <ac:chgData name="Anna Sterner" userId="e34ade42-3f4d-4ffb-96dc-1c6e40b6902f" providerId="ADAL" clId="{25C81ED4-1E15-44AB-89E0-BAD8FBE4B961}" dt="2024-05-17T14:29:57.142" v="7"/>
          <ac:picMkLst>
            <pc:docMk/>
            <pc:sldMk cId="3211395316" sldId="261"/>
            <ac:picMk id="707" creationId="{6835B97B-1807-7D90-580C-C1FDA8D9337D}"/>
          </ac:picMkLst>
        </pc:picChg>
        <pc:picChg chg="mod">
          <ac:chgData name="Anna Sterner" userId="e34ade42-3f4d-4ffb-96dc-1c6e40b6902f" providerId="ADAL" clId="{25C81ED4-1E15-44AB-89E0-BAD8FBE4B961}" dt="2024-05-17T14:29:57.142" v="7"/>
          <ac:picMkLst>
            <pc:docMk/>
            <pc:sldMk cId="3211395316" sldId="261"/>
            <ac:picMk id="708" creationId="{FE7B76F8-B135-B82F-932C-16C8BB756F3B}"/>
          </ac:picMkLst>
        </pc:picChg>
        <pc:picChg chg="mod">
          <ac:chgData name="Anna Sterner" userId="e34ade42-3f4d-4ffb-96dc-1c6e40b6902f" providerId="ADAL" clId="{25C81ED4-1E15-44AB-89E0-BAD8FBE4B961}" dt="2024-05-17T14:29:57.142" v="7"/>
          <ac:picMkLst>
            <pc:docMk/>
            <pc:sldMk cId="3211395316" sldId="261"/>
            <ac:picMk id="709" creationId="{00B3E384-884C-D1BF-41CF-62DAC447662F}"/>
          </ac:picMkLst>
        </pc:picChg>
        <pc:picChg chg="mod">
          <ac:chgData name="Anna Sterner" userId="e34ade42-3f4d-4ffb-96dc-1c6e40b6902f" providerId="ADAL" clId="{25C81ED4-1E15-44AB-89E0-BAD8FBE4B961}" dt="2024-05-17T14:29:57.142" v="7"/>
          <ac:picMkLst>
            <pc:docMk/>
            <pc:sldMk cId="3211395316" sldId="261"/>
            <ac:picMk id="710" creationId="{A572BB0D-5C23-EB83-E46E-E8BD99CD28BE}"/>
          </ac:picMkLst>
        </pc:picChg>
        <pc:picChg chg="mod">
          <ac:chgData name="Anna Sterner" userId="e34ade42-3f4d-4ffb-96dc-1c6e40b6902f" providerId="ADAL" clId="{25C81ED4-1E15-44AB-89E0-BAD8FBE4B961}" dt="2024-05-17T14:29:57.142" v="7"/>
          <ac:picMkLst>
            <pc:docMk/>
            <pc:sldMk cId="3211395316" sldId="261"/>
            <ac:picMk id="711" creationId="{C8DAA4C8-C024-E88A-7EB0-2887DC6F0362}"/>
          </ac:picMkLst>
        </pc:picChg>
        <pc:picChg chg="mod">
          <ac:chgData name="Anna Sterner" userId="e34ade42-3f4d-4ffb-96dc-1c6e40b6902f" providerId="ADAL" clId="{25C81ED4-1E15-44AB-89E0-BAD8FBE4B961}" dt="2024-05-17T14:29:57.142" v="7"/>
          <ac:picMkLst>
            <pc:docMk/>
            <pc:sldMk cId="3211395316" sldId="261"/>
            <ac:picMk id="712" creationId="{1FCE5A9D-58A8-100E-7221-D26E394455FA}"/>
          </ac:picMkLst>
        </pc:picChg>
        <pc:picChg chg="mod">
          <ac:chgData name="Anna Sterner" userId="e34ade42-3f4d-4ffb-96dc-1c6e40b6902f" providerId="ADAL" clId="{25C81ED4-1E15-44AB-89E0-BAD8FBE4B961}" dt="2024-05-17T14:29:57.142" v="7"/>
          <ac:picMkLst>
            <pc:docMk/>
            <pc:sldMk cId="3211395316" sldId="261"/>
            <ac:picMk id="713" creationId="{389C3B2E-3435-C84A-650E-D3FA03CF6320}"/>
          </ac:picMkLst>
        </pc:picChg>
        <pc:picChg chg="mod">
          <ac:chgData name="Anna Sterner" userId="e34ade42-3f4d-4ffb-96dc-1c6e40b6902f" providerId="ADAL" clId="{25C81ED4-1E15-44AB-89E0-BAD8FBE4B961}" dt="2024-05-17T14:29:57.142" v="7"/>
          <ac:picMkLst>
            <pc:docMk/>
            <pc:sldMk cId="3211395316" sldId="261"/>
            <ac:picMk id="714" creationId="{9D578544-7ACE-63CE-83E8-AADAE29C34CE}"/>
          </ac:picMkLst>
        </pc:picChg>
        <pc:picChg chg="mod">
          <ac:chgData name="Anna Sterner" userId="e34ade42-3f4d-4ffb-96dc-1c6e40b6902f" providerId="ADAL" clId="{25C81ED4-1E15-44AB-89E0-BAD8FBE4B961}" dt="2024-05-17T14:29:57.142" v="7"/>
          <ac:picMkLst>
            <pc:docMk/>
            <pc:sldMk cId="3211395316" sldId="261"/>
            <ac:picMk id="715" creationId="{0CF7E2FB-A87E-4BD0-01E5-DA5E92DC365E}"/>
          </ac:picMkLst>
        </pc:picChg>
        <pc:picChg chg="mod">
          <ac:chgData name="Anna Sterner" userId="e34ade42-3f4d-4ffb-96dc-1c6e40b6902f" providerId="ADAL" clId="{25C81ED4-1E15-44AB-89E0-BAD8FBE4B961}" dt="2024-05-17T14:29:57.142" v="7"/>
          <ac:picMkLst>
            <pc:docMk/>
            <pc:sldMk cId="3211395316" sldId="261"/>
            <ac:picMk id="716" creationId="{028DF104-B56C-62D4-46FB-CB19D29B8D6B}"/>
          </ac:picMkLst>
        </pc:picChg>
        <pc:picChg chg="mod">
          <ac:chgData name="Anna Sterner" userId="e34ade42-3f4d-4ffb-96dc-1c6e40b6902f" providerId="ADAL" clId="{25C81ED4-1E15-44AB-89E0-BAD8FBE4B961}" dt="2024-05-17T14:29:57.142" v="7"/>
          <ac:picMkLst>
            <pc:docMk/>
            <pc:sldMk cId="3211395316" sldId="261"/>
            <ac:picMk id="717" creationId="{D4EA3CF6-DB9F-0926-B98F-23AF1F005318}"/>
          </ac:picMkLst>
        </pc:picChg>
        <pc:picChg chg="mod">
          <ac:chgData name="Anna Sterner" userId="e34ade42-3f4d-4ffb-96dc-1c6e40b6902f" providerId="ADAL" clId="{25C81ED4-1E15-44AB-89E0-BAD8FBE4B961}" dt="2024-05-17T14:29:57.142" v="7"/>
          <ac:picMkLst>
            <pc:docMk/>
            <pc:sldMk cId="3211395316" sldId="261"/>
            <ac:picMk id="718" creationId="{0616B72F-4A29-A49A-00AC-D7E60DDD4239}"/>
          </ac:picMkLst>
        </pc:picChg>
        <pc:picChg chg="mod">
          <ac:chgData name="Anna Sterner" userId="e34ade42-3f4d-4ffb-96dc-1c6e40b6902f" providerId="ADAL" clId="{25C81ED4-1E15-44AB-89E0-BAD8FBE4B961}" dt="2024-05-17T14:29:57.142" v="7"/>
          <ac:picMkLst>
            <pc:docMk/>
            <pc:sldMk cId="3211395316" sldId="261"/>
            <ac:picMk id="722" creationId="{9615786F-6CF3-DC64-2DEA-3304F3D61EDB}"/>
          </ac:picMkLst>
        </pc:picChg>
        <pc:picChg chg="mod">
          <ac:chgData name="Anna Sterner" userId="e34ade42-3f4d-4ffb-96dc-1c6e40b6902f" providerId="ADAL" clId="{25C81ED4-1E15-44AB-89E0-BAD8FBE4B961}" dt="2024-05-17T14:29:57.142" v="7"/>
          <ac:picMkLst>
            <pc:docMk/>
            <pc:sldMk cId="3211395316" sldId="261"/>
            <ac:picMk id="724" creationId="{D080C3BD-FA59-894D-08EE-B653E248EBFE}"/>
          </ac:picMkLst>
        </pc:picChg>
        <pc:picChg chg="mod">
          <ac:chgData name="Anna Sterner" userId="e34ade42-3f4d-4ffb-96dc-1c6e40b6902f" providerId="ADAL" clId="{25C81ED4-1E15-44AB-89E0-BAD8FBE4B961}" dt="2024-05-17T14:29:57.142" v="7"/>
          <ac:picMkLst>
            <pc:docMk/>
            <pc:sldMk cId="3211395316" sldId="261"/>
            <ac:picMk id="730" creationId="{404BF45E-13D7-C0C8-5836-BC3835617F7C}"/>
          </ac:picMkLst>
        </pc:picChg>
        <pc:picChg chg="mod">
          <ac:chgData name="Anna Sterner" userId="e34ade42-3f4d-4ffb-96dc-1c6e40b6902f" providerId="ADAL" clId="{25C81ED4-1E15-44AB-89E0-BAD8FBE4B961}" dt="2024-05-17T14:29:57.142" v="7"/>
          <ac:picMkLst>
            <pc:docMk/>
            <pc:sldMk cId="3211395316" sldId="261"/>
            <ac:picMk id="737" creationId="{4FEAD664-DBFF-B239-43ED-9B5F6CE0997D}"/>
          </ac:picMkLst>
        </pc:picChg>
        <pc:picChg chg="mod">
          <ac:chgData name="Anna Sterner" userId="e34ade42-3f4d-4ffb-96dc-1c6e40b6902f" providerId="ADAL" clId="{25C81ED4-1E15-44AB-89E0-BAD8FBE4B961}" dt="2024-05-17T14:29:57.142" v="7"/>
          <ac:picMkLst>
            <pc:docMk/>
            <pc:sldMk cId="3211395316" sldId="261"/>
            <ac:picMk id="740" creationId="{DF0F7DE3-CF29-4929-27DF-9F8EB8D78374}"/>
          </ac:picMkLst>
        </pc:picChg>
        <pc:picChg chg="mod">
          <ac:chgData name="Anna Sterner" userId="e34ade42-3f4d-4ffb-96dc-1c6e40b6902f" providerId="ADAL" clId="{25C81ED4-1E15-44AB-89E0-BAD8FBE4B961}" dt="2024-05-17T14:29:57.142" v="7"/>
          <ac:picMkLst>
            <pc:docMk/>
            <pc:sldMk cId="3211395316" sldId="261"/>
            <ac:picMk id="744" creationId="{B78A1AD9-6359-20D4-90F0-3BB28EF9D18F}"/>
          </ac:picMkLst>
        </pc:picChg>
        <pc:picChg chg="mod">
          <ac:chgData name="Anna Sterner" userId="e34ade42-3f4d-4ffb-96dc-1c6e40b6902f" providerId="ADAL" clId="{25C81ED4-1E15-44AB-89E0-BAD8FBE4B961}" dt="2024-05-17T14:29:57.142" v="7"/>
          <ac:picMkLst>
            <pc:docMk/>
            <pc:sldMk cId="3211395316" sldId="261"/>
            <ac:picMk id="746" creationId="{9BB60D95-48D7-1F79-1804-640F9E5A67FE}"/>
          </ac:picMkLst>
        </pc:picChg>
        <pc:picChg chg="mod">
          <ac:chgData name="Anna Sterner" userId="e34ade42-3f4d-4ffb-96dc-1c6e40b6902f" providerId="ADAL" clId="{25C81ED4-1E15-44AB-89E0-BAD8FBE4B961}" dt="2024-05-17T14:29:57.142" v="7"/>
          <ac:picMkLst>
            <pc:docMk/>
            <pc:sldMk cId="3211395316" sldId="261"/>
            <ac:picMk id="747" creationId="{C85D27D2-748A-BD10-DF36-7472B40FF2E5}"/>
          </ac:picMkLst>
        </pc:picChg>
        <pc:picChg chg="mod">
          <ac:chgData name="Anna Sterner" userId="e34ade42-3f4d-4ffb-96dc-1c6e40b6902f" providerId="ADAL" clId="{25C81ED4-1E15-44AB-89E0-BAD8FBE4B961}" dt="2024-05-17T14:29:57.142" v="7"/>
          <ac:picMkLst>
            <pc:docMk/>
            <pc:sldMk cId="3211395316" sldId="261"/>
            <ac:picMk id="749" creationId="{459556A8-C628-B78C-BF1B-24E65E9DE32F}"/>
          </ac:picMkLst>
        </pc:picChg>
        <pc:picChg chg="mod">
          <ac:chgData name="Anna Sterner" userId="e34ade42-3f4d-4ffb-96dc-1c6e40b6902f" providerId="ADAL" clId="{25C81ED4-1E15-44AB-89E0-BAD8FBE4B961}" dt="2024-05-17T14:29:57.142" v="7"/>
          <ac:picMkLst>
            <pc:docMk/>
            <pc:sldMk cId="3211395316" sldId="261"/>
            <ac:picMk id="750" creationId="{83F9CFC8-7513-16BC-4C5A-5677AF4643DA}"/>
          </ac:picMkLst>
        </pc:picChg>
        <pc:picChg chg="mod">
          <ac:chgData name="Anna Sterner" userId="e34ade42-3f4d-4ffb-96dc-1c6e40b6902f" providerId="ADAL" clId="{25C81ED4-1E15-44AB-89E0-BAD8FBE4B961}" dt="2024-05-17T14:29:57.142" v="7"/>
          <ac:picMkLst>
            <pc:docMk/>
            <pc:sldMk cId="3211395316" sldId="261"/>
            <ac:picMk id="753" creationId="{62542AFE-952E-8DD7-F458-21E3EDB0B5E7}"/>
          </ac:picMkLst>
        </pc:picChg>
        <pc:picChg chg="mod">
          <ac:chgData name="Anna Sterner" userId="e34ade42-3f4d-4ffb-96dc-1c6e40b6902f" providerId="ADAL" clId="{25C81ED4-1E15-44AB-89E0-BAD8FBE4B961}" dt="2024-05-17T14:29:57.142" v="7"/>
          <ac:picMkLst>
            <pc:docMk/>
            <pc:sldMk cId="3211395316" sldId="261"/>
            <ac:picMk id="764" creationId="{37A10244-E271-476A-C5DB-EC86988B1230}"/>
          </ac:picMkLst>
        </pc:picChg>
        <pc:picChg chg="mod">
          <ac:chgData name="Anna Sterner" userId="e34ade42-3f4d-4ffb-96dc-1c6e40b6902f" providerId="ADAL" clId="{25C81ED4-1E15-44AB-89E0-BAD8FBE4B961}" dt="2024-05-17T14:29:57.142" v="7"/>
          <ac:picMkLst>
            <pc:docMk/>
            <pc:sldMk cId="3211395316" sldId="261"/>
            <ac:picMk id="766" creationId="{20AFDA4E-1485-06B3-0D64-FBF3507A92B3}"/>
          </ac:picMkLst>
        </pc:picChg>
        <pc:picChg chg="mod">
          <ac:chgData name="Anna Sterner" userId="e34ade42-3f4d-4ffb-96dc-1c6e40b6902f" providerId="ADAL" clId="{25C81ED4-1E15-44AB-89E0-BAD8FBE4B961}" dt="2024-05-17T14:29:57.142" v="7"/>
          <ac:picMkLst>
            <pc:docMk/>
            <pc:sldMk cId="3211395316" sldId="261"/>
            <ac:picMk id="768" creationId="{10509A24-A194-FB41-E29C-61884468EC3A}"/>
          </ac:picMkLst>
        </pc:picChg>
        <pc:picChg chg="mod">
          <ac:chgData name="Anna Sterner" userId="e34ade42-3f4d-4ffb-96dc-1c6e40b6902f" providerId="ADAL" clId="{25C81ED4-1E15-44AB-89E0-BAD8FBE4B961}" dt="2024-05-17T14:29:57.142" v="7"/>
          <ac:picMkLst>
            <pc:docMk/>
            <pc:sldMk cId="3211395316" sldId="261"/>
            <ac:picMk id="770" creationId="{F30C140A-6AB9-BBC7-7240-426A8301FABE}"/>
          </ac:picMkLst>
        </pc:picChg>
        <pc:picChg chg="mod">
          <ac:chgData name="Anna Sterner" userId="e34ade42-3f4d-4ffb-96dc-1c6e40b6902f" providerId="ADAL" clId="{25C81ED4-1E15-44AB-89E0-BAD8FBE4B961}" dt="2024-05-17T14:29:57.142" v="7"/>
          <ac:picMkLst>
            <pc:docMk/>
            <pc:sldMk cId="3211395316" sldId="261"/>
            <ac:picMk id="771" creationId="{E9800A72-3873-7F28-450E-5FC168A397DD}"/>
          </ac:picMkLst>
        </pc:picChg>
        <pc:picChg chg="mod">
          <ac:chgData name="Anna Sterner" userId="e34ade42-3f4d-4ffb-96dc-1c6e40b6902f" providerId="ADAL" clId="{25C81ED4-1E15-44AB-89E0-BAD8FBE4B961}" dt="2024-05-17T14:29:57.142" v="7"/>
          <ac:picMkLst>
            <pc:docMk/>
            <pc:sldMk cId="3211395316" sldId="261"/>
            <ac:picMk id="773" creationId="{810A090C-BDC3-6151-1FCA-DD86BA66272C}"/>
          </ac:picMkLst>
        </pc:picChg>
        <pc:picChg chg="mod">
          <ac:chgData name="Anna Sterner" userId="e34ade42-3f4d-4ffb-96dc-1c6e40b6902f" providerId="ADAL" clId="{25C81ED4-1E15-44AB-89E0-BAD8FBE4B961}" dt="2024-05-17T14:29:57.142" v="7"/>
          <ac:picMkLst>
            <pc:docMk/>
            <pc:sldMk cId="3211395316" sldId="261"/>
            <ac:picMk id="774" creationId="{60FDB52D-E603-7F67-803A-3EE3B578BA4B}"/>
          </ac:picMkLst>
        </pc:picChg>
        <pc:picChg chg="mod">
          <ac:chgData name="Anna Sterner" userId="e34ade42-3f4d-4ffb-96dc-1c6e40b6902f" providerId="ADAL" clId="{25C81ED4-1E15-44AB-89E0-BAD8FBE4B961}" dt="2024-05-17T14:29:57.142" v="7"/>
          <ac:picMkLst>
            <pc:docMk/>
            <pc:sldMk cId="3211395316" sldId="261"/>
            <ac:picMk id="775" creationId="{3554B325-C3E7-8529-B80C-52644B5C8C1B}"/>
          </ac:picMkLst>
        </pc:picChg>
        <pc:picChg chg="mod">
          <ac:chgData name="Anna Sterner" userId="e34ade42-3f4d-4ffb-96dc-1c6e40b6902f" providerId="ADAL" clId="{25C81ED4-1E15-44AB-89E0-BAD8FBE4B961}" dt="2024-05-17T14:29:57.142" v="7"/>
          <ac:picMkLst>
            <pc:docMk/>
            <pc:sldMk cId="3211395316" sldId="261"/>
            <ac:picMk id="776" creationId="{70848395-1889-0144-FCBA-A242E7B8F3FC}"/>
          </ac:picMkLst>
        </pc:picChg>
        <pc:picChg chg="mod">
          <ac:chgData name="Anna Sterner" userId="e34ade42-3f4d-4ffb-96dc-1c6e40b6902f" providerId="ADAL" clId="{25C81ED4-1E15-44AB-89E0-BAD8FBE4B961}" dt="2024-05-17T14:29:57.142" v="7"/>
          <ac:picMkLst>
            <pc:docMk/>
            <pc:sldMk cId="3211395316" sldId="261"/>
            <ac:picMk id="777" creationId="{CFC4757E-667A-36C4-1C4F-31DE5EF2D647}"/>
          </ac:picMkLst>
        </pc:picChg>
        <pc:picChg chg="mod">
          <ac:chgData name="Anna Sterner" userId="e34ade42-3f4d-4ffb-96dc-1c6e40b6902f" providerId="ADAL" clId="{25C81ED4-1E15-44AB-89E0-BAD8FBE4B961}" dt="2024-05-17T14:29:57.142" v="7"/>
          <ac:picMkLst>
            <pc:docMk/>
            <pc:sldMk cId="3211395316" sldId="261"/>
            <ac:picMk id="778" creationId="{1A48341C-9C5E-B98A-FECB-83387CA70DAE}"/>
          </ac:picMkLst>
        </pc:picChg>
        <pc:picChg chg="mod">
          <ac:chgData name="Anna Sterner" userId="e34ade42-3f4d-4ffb-96dc-1c6e40b6902f" providerId="ADAL" clId="{25C81ED4-1E15-44AB-89E0-BAD8FBE4B961}" dt="2024-05-17T14:29:57.142" v="7"/>
          <ac:picMkLst>
            <pc:docMk/>
            <pc:sldMk cId="3211395316" sldId="261"/>
            <ac:picMk id="779" creationId="{74F0D937-57A9-A487-F714-5DD7792ABD90}"/>
          </ac:picMkLst>
        </pc:picChg>
        <pc:picChg chg="mod">
          <ac:chgData name="Anna Sterner" userId="e34ade42-3f4d-4ffb-96dc-1c6e40b6902f" providerId="ADAL" clId="{25C81ED4-1E15-44AB-89E0-BAD8FBE4B961}" dt="2024-05-17T14:29:57.142" v="7"/>
          <ac:picMkLst>
            <pc:docMk/>
            <pc:sldMk cId="3211395316" sldId="261"/>
            <ac:picMk id="780" creationId="{9653DF70-6798-B565-BD05-5735CE1D0084}"/>
          </ac:picMkLst>
        </pc:picChg>
        <pc:picChg chg="mod">
          <ac:chgData name="Anna Sterner" userId="e34ade42-3f4d-4ffb-96dc-1c6e40b6902f" providerId="ADAL" clId="{25C81ED4-1E15-44AB-89E0-BAD8FBE4B961}" dt="2024-05-17T14:29:57.142" v="7"/>
          <ac:picMkLst>
            <pc:docMk/>
            <pc:sldMk cId="3211395316" sldId="261"/>
            <ac:picMk id="873" creationId="{8250AA8A-37D8-3657-93D5-608C070A1374}"/>
          </ac:picMkLst>
        </pc:picChg>
        <pc:picChg chg="mod">
          <ac:chgData name="Anna Sterner" userId="e34ade42-3f4d-4ffb-96dc-1c6e40b6902f" providerId="ADAL" clId="{25C81ED4-1E15-44AB-89E0-BAD8FBE4B961}" dt="2024-05-17T14:29:57.142" v="7"/>
          <ac:picMkLst>
            <pc:docMk/>
            <pc:sldMk cId="3211395316" sldId="261"/>
            <ac:picMk id="879" creationId="{B9B50D02-804F-12B3-396B-AFF4A5AC1DE3}"/>
          </ac:picMkLst>
        </pc:picChg>
        <pc:picChg chg="mod">
          <ac:chgData name="Anna Sterner" userId="e34ade42-3f4d-4ffb-96dc-1c6e40b6902f" providerId="ADAL" clId="{25C81ED4-1E15-44AB-89E0-BAD8FBE4B961}" dt="2024-05-17T14:29:57.142" v="7"/>
          <ac:picMkLst>
            <pc:docMk/>
            <pc:sldMk cId="3211395316" sldId="261"/>
            <ac:picMk id="882" creationId="{1B0420A8-832B-DD2A-F353-650711B7ABFC}"/>
          </ac:picMkLst>
        </pc:picChg>
        <pc:picChg chg="mod">
          <ac:chgData name="Anna Sterner" userId="e34ade42-3f4d-4ffb-96dc-1c6e40b6902f" providerId="ADAL" clId="{25C81ED4-1E15-44AB-89E0-BAD8FBE4B961}" dt="2024-05-17T14:29:57.142" v="7"/>
          <ac:picMkLst>
            <pc:docMk/>
            <pc:sldMk cId="3211395316" sldId="261"/>
            <ac:picMk id="883" creationId="{89A78C90-118B-9899-F642-89281993362A}"/>
          </ac:picMkLst>
        </pc:picChg>
        <pc:picChg chg="mod">
          <ac:chgData name="Anna Sterner" userId="e34ade42-3f4d-4ffb-96dc-1c6e40b6902f" providerId="ADAL" clId="{25C81ED4-1E15-44AB-89E0-BAD8FBE4B961}" dt="2024-05-17T14:29:57.142" v="7"/>
          <ac:picMkLst>
            <pc:docMk/>
            <pc:sldMk cId="3211395316" sldId="261"/>
            <ac:picMk id="884" creationId="{4DC75CDA-2421-0CA0-7074-40F182AA6BE8}"/>
          </ac:picMkLst>
        </pc:picChg>
        <pc:picChg chg="mod">
          <ac:chgData name="Anna Sterner" userId="e34ade42-3f4d-4ffb-96dc-1c6e40b6902f" providerId="ADAL" clId="{25C81ED4-1E15-44AB-89E0-BAD8FBE4B961}" dt="2024-05-17T14:29:57.142" v="7"/>
          <ac:picMkLst>
            <pc:docMk/>
            <pc:sldMk cId="3211395316" sldId="261"/>
            <ac:picMk id="886" creationId="{4BE56DD7-E4CE-7573-EC79-1A96F1D9277F}"/>
          </ac:picMkLst>
        </pc:picChg>
        <pc:picChg chg="mod">
          <ac:chgData name="Anna Sterner" userId="e34ade42-3f4d-4ffb-96dc-1c6e40b6902f" providerId="ADAL" clId="{25C81ED4-1E15-44AB-89E0-BAD8FBE4B961}" dt="2024-05-17T14:29:57.142" v="7"/>
          <ac:picMkLst>
            <pc:docMk/>
            <pc:sldMk cId="3211395316" sldId="261"/>
            <ac:picMk id="888" creationId="{7EBF2EDE-FF40-1851-AC79-5072305CE637}"/>
          </ac:picMkLst>
        </pc:picChg>
        <pc:picChg chg="mod">
          <ac:chgData name="Anna Sterner" userId="e34ade42-3f4d-4ffb-96dc-1c6e40b6902f" providerId="ADAL" clId="{25C81ED4-1E15-44AB-89E0-BAD8FBE4B961}" dt="2024-05-17T14:29:57.142" v="7"/>
          <ac:picMkLst>
            <pc:docMk/>
            <pc:sldMk cId="3211395316" sldId="261"/>
            <ac:picMk id="892" creationId="{547A7776-68CC-A767-13DF-AF6796604EF8}"/>
          </ac:picMkLst>
        </pc:picChg>
        <pc:picChg chg="mod">
          <ac:chgData name="Anna Sterner" userId="e34ade42-3f4d-4ffb-96dc-1c6e40b6902f" providerId="ADAL" clId="{25C81ED4-1E15-44AB-89E0-BAD8FBE4B961}" dt="2024-05-17T14:29:57.142" v="7"/>
          <ac:picMkLst>
            <pc:docMk/>
            <pc:sldMk cId="3211395316" sldId="261"/>
            <ac:picMk id="893" creationId="{7E13F4E8-64B0-3D5A-F147-D3DDA3A197AA}"/>
          </ac:picMkLst>
        </pc:picChg>
        <pc:picChg chg="mod">
          <ac:chgData name="Anna Sterner" userId="e34ade42-3f4d-4ffb-96dc-1c6e40b6902f" providerId="ADAL" clId="{25C81ED4-1E15-44AB-89E0-BAD8FBE4B961}" dt="2024-05-17T14:29:57.142" v="7"/>
          <ac:picMkLst>
            <pc:docMk/>
            <pc:sldMk cId="3211395316" sldId="261"/>
            <ac:picMk id="894" creationId="{2E626CC2-AC96-201A-2EA0-F4542451002A}"/>
          </ac:picMkLst>
        </pc:picChg>
        <pc:picChg chg="mod">
          <ac:chgData name="Anna Sterner" userId="e34ade42-3f4d-4ffb-96dc-1c6e40b6902f" providerId="ADAL" clId="{25C81ED4-1E15-44AB-89E0-BAD8FBE4B961}" dt="2024-05-17T14:29:57.142" v="7"/>
          <ac:picMkLst>
            <pc:docMk/>
            <pc:sldMk cId="3211395316" sldId="261"/>
            <ac:picMk id="895" creationId="{805807E2-7271-DC9F-0BCC-32D47CE35D9D}"/>
          </ac:picMkLst>
        </pc:picChg>
        <pc:picChg chg="mod">
          <ac:chgData name="Anna Sterner" userId="e34ade42-3f4d-4ffb-96dc-1c6e40b6902f" providerId="ADAL" clId="{25C81ED4-1E15-44AB-89E0-BAD8FBE4B961}" dt="2024-05-17T14:29:57.142" v="7"/>
          <ac:picMkLst>
            <pc:docMk/>
            <pc:sldMk cId="3211395316" sldId="261"/>
            <ac:picMk id="903" creationId="{E841185A-0C68-4488-6C4D-CB0801E183DF}"/>
          </ac:picMkLst>
        </pc:picChg>
        <pc:picChg chg="mod">
          <ac:chgData name="Anna Sterner" userId="e34ade42-3f4d-4ffb-96dc-1c6e40b6902f" providerId="ADAL" clId="{25C81ED4-1E15-44AB-89E0-BAD8FBE4B961}" dt="2024-05-17T14:29:57.142" v="7"/>
          <ac:picMkLst>
            <pc:docMk/>
            <pc:sldMk cId="3211395316" sldId="261"/>
            <ac:picMk id="904" creationId="{9127D764-F279-8327-BF4D-5DCFE8ED64C9}"/>
          </ac:picMkLst>
        </pc:picChg>
        <pc:picChg chg="mod">
          <ac:chgData name="Anna Sterner" userId="e34ade42-3f4d-4ffb-96dc-1c6e40b6902f" providerId="ADAL" clId="{25C81ED4-1E15-44AB-89E0-BAD8FBE4B961}" dt="2024-05-17T14:29:57.142" v="7"/>
          <ac:picMkLst>
            <pc:docMk/>
            <pc:sldMk cId="3211395316" sldId="261"/>
            <ac:picMk id="905" creationId="{F8CD8627-D639-2D9A-D31E-EB05C7D3A1E4}"/>
          </ac:picMkLst>
        </pc:picChg>
        <pc:picChg chg="mod">
          <ac:chgData name="Anna Sterner" userId="e34ade42-3f4d-4ffb-96dc-1c6e40b6902f" providerId="ADAL" clId="{25C81ED4-1E15-44AB-89E0-BAD8FBE4B961}" dt="2024-05-17T14:29:57.142" v="7"/>
          <ac:picMkLst>
            <pc:docMk/>
            <pc:sldMk cId="3211395316" sldId="261"/>
            <ac:picMk id="906" creationId="{8031ED1B-87D5-8BBF-2E9F-F1CC59D07C68}"/>
          </ac:picMkLst>
        </pc:picChg>
        <pc:picChg chg="mod">
          <ac:chgData name="Anna Sterner" userId="e34ade42-3f4d-4ffb-96dc-1c6e40b6902f" providerId="ADAL" clId="{25C81ED4-1E15-44AB-89E0-BAD8FBE4B961}" dt="2024-05-17T14:29:57.142" v="7"/>
          <ac:picMkLst>
            <pc:docMk/>
            <pc:sldMk cId="3211395316" sldId="261"/>
            <ac:picMk id="907" creationId="{88EA31B6-E38A-72AB-AC2D-74BC7347CCED}"/>
          </ac:picMkLst>
        </pc:picChg>
        <pc:picChg chg="mod">
          <ac:chgData name="Anna Sterner" userId="e34ade42-3f4d-4ffb-96dc-1c6e40b6902f" providerId="ADAL" clId="{25C81ED4-1E15-44AB-89E0-BAD8FBE4B961}" dt="2024-05-17T14:29:57.142" v="7"/>
          <ac:picMkLst>
            <pc:docMk/>
            <pc:sldMk cId="3211395316" sldId="261"/>
            <ac:picMk id="908" creationId="{4470E72B-01AB-C24E-6923-A2D157853A78}"/>
          </ac:picMkLst>
        </pc:picChg>
        <pc:picChg chg="mod">
          <ac:chgData name="Anna Sterner" userId="e34ade42-3f4d-4ffb-96dc-1c6e40b6902f" providerId="ADAL" clId="{25C81ED4-1E15-44AB-89E0-BAD8FBE4B961}" dt="2024-05-17T14:29:57.142" v="7"/>
          <ac:picMkLst>
            <pc:docMk/>
            <pc:sldMk cId="3211395316" sldId="261"/>
            <ac:picMk id="909" creationId="{5C04129A-7D0E-DF3B-A777-8CF9EE7CBE17}"/>
          </ac:picMkLst>
        </pc:picChg>
        <pc:picChg chg="mod">
          <ac:chgData name="Anna Sterner" userId="e34ade42-3f4d-4ffb-96dc-1c6e40b6902f" providerId="ADAL" clId="{25C81ED4-1E15-44AB-89E0-BAD8FBE4B961}" dt="2024-05-17T14:29:57.142" v="7"/>
          <ac:picMkLst>
            <pc:docMk/>
            <pc:sldMk cId="3211395316" sldId="261"/>
            <ac:picMk id="910" creationId="{3BCD2FEE-7193-51C8-2BD3-D7C137F46F36}"/>
          </ac:picMkLst>
        </pc:picChg>
        <pc:picChg chg="mod">
          <ac:chgData name="Anna Sterner" userId="e34ade42-3f4d-4ffb-96dc-1c6e40b6902f" providerId="ADAL" clId="{25C81ED4-1E15-44AB-89E0-BAD8FBE4B961}" dt="2024-05-17T14:29:57.142" v="7"/>
          <ac:picMkLst>
            <pc:docMk/>
            <pc:sldMk cId="3211395316" sldId="261"/>
            <ac:picMk id="911" creationId="{DA33DC11-E57E-EB3E-0515-90DCF2376F78}"/>
          </ac:picMkLst>
        </pc:picChg>
        <pc:picChg chg="mod">
          <ac:chgData name="Anna Sterner" userId="e34ade42-3f4d-4ffb-96dc-1c6e40b6902f" providerId="ADAL" clId="{25C81ED4-1E15-44AB-89E0-BAD8FBE4B961}" dt="2024-05-17T14:29:57.142" v="7"/>
          <ac:picMkLst>
            <pc:docMk/>
            <pc:sldMk cId="3211395316" sldId="261"/>
            <ac:picMk id="912" creationId="{F905151A-80FC-E35A-200F-7CA7904AEED2}"/>
          </ac:picMkLst>
        </pc:picChg>
        <pc:picChg chg="mod">
          <ac:chgData name="Anna Sterner" userId="e34ade42-3f4d-4ffb-96dc-1c6e40b6902f" providerId="ADAL" clId="{25C81ED4-1E15-44AB-89E0-BAD8FBE4B961}" dt="2024-05-17T14:29:57.142" v="7"/>
          <ac:picMkLst>
            <pc:docMk/>
            <pc:sldMk cId="3211395316" sldId="261"/>
            <ac:picMk id="913" creationId="{0EC7DC43-0F09-4D65-F4E6-325E7239C2E0}"/>
          </ac:picMkLst>
        </pc:picChg>
        <pc:picChg chg="mod">
          <ac:chgData name="Anna Sterner" userId="e34ade42-3f4d-4ffb-96dc-1c6e40b6902f" providerId="ADAL" clId="{25C81ED4-1E15-44AB-89E0-BAD8FBE4B961}" dt="2024-05-17T14:29:57.142" v="7"/>
          <ac:picMkLst>
            <pc:docMk/>
            <pc:sldMk cId="3211395316" sldId="261"/>
            <ac:picMk id="916" creationId="{019FDBFC-79A3-B0D4-4C1C-FF39E8BF014E}"/>
          </ac:picMkLst>
        </pc:picChg>
        <pc:picChg chg="mod">
          <ac:chgData name="Anna Sterner" userId="e34ade42-3f4d-4ffb-96dc-1c6e40b6902f" providerId="ADAL" clId="{25C81ED4-1E15-44AB-89E0-BAD8FBE4B961}" dt="2024-05-17T14:29:57.142" v="7"/>
          <ac:picMkLst>
            <pc:docMk/>
            <pc:sldMk cId="3211395316" sldId="261"/>
            <ac:picMk id="928" creationId="{D1509B9D-4EA9-F4DF-FF0C-C5B8389FF870}"/>
          </ac:picMkLst>
        </pc:picChg>
        <pc:picChg chg="mod">
          <ac:chgData name="Anna Sterner" userId="e34ade42-3f4d-4ffb-96dc-1c6e40b6902f" providerId="ADAL" clId="{25C81ED4-1E15-44AB-89E0-BAD8FBE4B961}" dt="2024-05-17T14:29:57.142" v="7"/>
          <ac:picMkLst>
            <pc:docMk/>
            <pc:sldMk cId="3211395316" sldId="261"/>
            <ac:picMk id="929" creationId="{5369FF34-C2FF-F9EC-E389-B5822E7F585E}"/>
          </ac:picMkLst>
        </pc:picChg>
        <pc:picChg chg="mod">
          <ac:chgData name="Anna Sterner" userId="e34ade42-3f4d-4ffb-96dc-1c6e40b6902f" providerId="ADAL" clId="{25C81ED4-1E15-44AB-89E0-BAD8FBE4B961}" dt="2024-05-17T14:29:57.142" v="7"/>
          <ac:picMkLst>
            <pc:docMk/>
            <pc:sldMk cId="3211395316" sldId="261"/>
            <ac:picMk id="930" creationId="{DCA5B390-66E9-0131-4962-A5A95D7F002E}"/>
          </ac:picMkLst>
        </pc:picChg>
        <pc:picChg chg="mod">
          <ac:chgData name="Anna Sterner" userId="e34ade42-3f4d-4ffb-96dc-1c6e40b6902f" providerId="ADAL" clId="{25C81ED4-1E15-44AB-89E0-BAD8FBE4B961}" dt="2024-05-17T14:29:57.142" v="7"/>
          <ac:picMkLst>
            <pc:docMk/>
            <pc:sldMk cId="3211395316" sldId="261"/>
            <ac:picMk id="931" creationId="{D7BD6D7A-0583-71A8-59EE-E0B5DF6A070F}"/>
          </ac:picMkLst>
        </pc:picChg>
        <pc:picChg chg="mod">
          <ac:chgData name="Anna Sterner" userId="e34ade42-3f4d-4ffb-96dc-1c6e40b6902f" providerId="ADAL" clId="{25C81ED4-1E15-44AB-89E0-BAD8FBE4B961}" dt="2024-05-17T14:29:57.142" v="7"/>
          <ac:picMkLst>
            <pc:docMk/>
            <pc:sldMk cId="3211395316" sldId="261"/>
            <ac:picMk id="932" creationId="{74FC216D-7E58-BA91-6E20-A142B8A611AD}"/>
          </ac:picMkLst>
        </pc:picChg>
        <pc:picChg chg="mod">
          <ac:chgData name="Anna Sterner" userId="e34ade42-3f4d-4ffb-96dc-1c6e40b6902f" providerId="ADAL" clId="{25C81ED4-1E15-44AB-89E0-BAD8FBE4B961}" dt="2024-05-17T14:29:57.142" v="7"/>
          <ac:picMkLst>
            <pc:docMk/>
            <pc:sldMk cId="3211395316" sldId="261"/>
            <ac:picMk id="933" creationId="{5E91E9DB-A798-1BBC-2698-ED134A6B8450}"/>
          </ac:picMkLst>
        </pc:picChg>
        <pc:picChg chg="mod">
          <ac:chgData name="Anna Sterner" userId="e34ade42-3f4d-4ffb-96dc-1c6e40b6902f" providerId="ADAL" clId="{25C81ED4-1E15-44AB-89E0-BAD8FBE4B961}" dt="2024-05-17T14:29:57.142" v="7"/>
          <ac:picMkLst>
            <pc:docMk/>
            <pc:sldMk cId="3211395316" sldId="261"/>
            <ac:picMk id="934" creationId="{A46D884D-E7DD-7EF1-864B-08ECF5014BB7}"/>
          </ac:picMkLst>
        </pc:picChg>
        <pc:picChg chg="mod">
          <ac:chgData name="Anna Sterner" userId="e34ade42-3f4d-4ffb-96dc-1c6e40b6902f" providerId="ADAL" clId="{25C81ED4-1E15-44AB-89E0-BAD8FBE4B961}" dt="2024-05-17T14:29:57.142" v="7"/>
          <ac:picMkLst>
            <pc:docMk/>
            <pc:sldMk cId="3211395316" sldId="261"/>
            <ac:picMk id="935" creationId="{6615063B-0716-1BF0-E63A-6E8ADD3B0C28}"/>
          </ac:picMkLst>
        </pc:picChg>
        <pc:picChg chg="mod">
          <ac:chgData name="Anna Sterner" userId="e34ade42-3f4d-4ffb-96dc-1c6e40b6902f" providerId="ADAL" clId="{25C81ED4-1E15-44AB-89E0-BAD8FBE4B961}" dt="2024-05-17T14:29:57.142" v="7"/>
          <ac:picMkLst>
            <pc:docMk/>
            <pc:sldMk cId="3211395316" sldId="261"/>
            <ac:picMk id="936" creationId="{2FE6F96A-59ED-F3BB-B4AC-FACC12F30114}"/>
          </ac:picMkLst>
        </pc:picChg>
        <pc:picChg chg="mod">
          <ac:chgData name="Anna Sterner" userId="e34ade42-3f4d-4ffb-96dc-1c6e40b6902f" providerId="ADAL" clId="{25C81ED4-1E15-44AB-89E0-BAD8FBE4B961}" dt="2024-05-17T14:29:57.142" v="7"/>
          <ac:picMkLst>
            <pc:docMk/>
            <pc:sldMk cId="3211395316" sldId="261"/>
            <ac:picMk id="937" creationId="{A004A4D2-AED0-7F33-F877-B9BEB450A0E9}"/>
          </ac:picMkLst>
        </pc:picChg>
        <pc:picChg chg="mod">
          <ac:chgData name="Anna Sterner" userId="e34ade42-3f4d-4ffb-96dc-1c6e40b6902f" providerId="ADAL" clId="{25C81ED4-1E15-44AB-89E0-BAD8FBE4B961}" dt="2024-05-17T14:29:57.142" v="7"/>
          <ac:picMkLst>
            <pc:docMk/>
            <pc:sldMk cId="3211395316" sldId="261"/>
            <ac:picMk id="941" creationId="{F9ED64AD-41FB-B07C-156A-768A380B5A03}"/>
          </ac:picMkLst>
        </pc:picChg>
        <pc:picChg chg="mod">
          <ac:chgData name="Anna Sterner" userId="e34ade42-3f4d-4ffb-96dc-1c6e40b6902f" providerId="ADAL" clId="{25C81ED4-1E15-44AB-89E0-BAD8FBE4B961}" dt="2024-05-17T14:29:57.142" v="7"/>
          <ac:picMkLst>
            <pc:docMk/>
            <pc:sldMk cId="3211395316" sldId="261"/>
            <ac:picMk id="943" creationId="{AC6C0F32-6F2B-7A0A-E3B6-84A4FDE51702}"/>
          </ac:picMkLst>
        </pc:picChg>
        <pc:picChg chg="mod">
          <ac:chgData name="Anna Sterner" userId="e34ade42-3f4d-4ffb-96dc-1c6e40b6902f" providerId="ADAL" clId="{25C81ED4-1E15-44AB-89E0-BAD8FBE4B961}" dt="2024-05-17T14:29:57.142" v="7"/>
          <ac:picMkLst>
            <pc:docMk/>
            <pc:sldMk cId="3211395316" sldId="261"/>
            <ac:picMk id="946" creationId="{BE055142-80FC-EB8E-F8A2-51F5226F578C}"/>
          </ac:picMkLst>
        </pc:picChg>
        <pc:picChg chg="mod">
          <ac:chgData name="Anna Sterner" userId="e34ade42-3f4d-4ffb-96dc-1c6e40b6902f" providerId="ADAL" clId="{25C81ED4-1E15-44AB-89E0-BAD8FBE4B961}" dt="2024-05-17T14:29:57.142" v="7"/>
          <ac:picMkLst>
            <pc:docMk/>
            <pc:sldMk cId="3211395316" sldId="261"/>
            <ac:picMk id="949" creationId="{F9AEF65F-D1C3-60F0-4226-8CA3B5BB58A2}"/>
          </ac:picMkLst>
        </pc:picChg>
        <pc:picChg chg="mod">
          <ac:chgData name="Anna Sterner" userId="e34ade42-3f4d-4ffb-96dc-1c6e40b6902f" providerId="ADAL" clId="{25C81ED4-1E15-44AB-89E0-BAD8FBE4B961}" dt="2024-05-17T14:29:57.142" v="7"/>
          <ac:picMkLst>
            <pc:docMk/>
            <pc:sldMk cId="3211395316" sldId="261"/>
            <ac:picMk id="951" creationId="{B02CA882-B66C-9B86-5FDC-E9D97CD8A585}"/>
          </ac:picMkLst>
        </pc:picChg>
        <pc:picChg chg="mod">
          <ac:chgData name="Anna Sterner" userId="e34ade42-3f4d-4ffb-96dc-1c6e40b6902f" providerId="ADAL" clId="{25C81ED4-1E15-44AB-89E0-BAD8FBE4B961}" dt="2024-05-17T14:29:57.142" v="7"/>
          <ac:picMkLst>
            <pc:docMk/>
            <pc:sldMk cId="3211395316" sldId="261"/>
            <ac:picMk id="953" creationId="{2E83780C-4367-8C23-5D25-1E436406E5EB}"/>
          </ac:picMkLst>
        </pc:picChg>
        <pc:picChg chg="mod">
          <ac:chgData name="Anna Sterner" userId="e34ade42-3f4d-4ffb-96dc-1c6e40b6902f" providerId="ADAL" clId="{25C81ED4-1E15-44AB-89E0-BAD8FBE4B961}" dt="2024-05-17T14:29:57.142" v="7"/>
          <ac:picMkLst>
            <pc:docMk/>
            <pc:sldMk cId="3211395316" sldId="261"/>
            <ac:picMk id="963" creationId="{9B621C0A-0DF4-8F07-CDD2-EF1B9373FD77}"/>
          </ac:picMkLst>
        </pc:picChg>
        <pc:picChg chg="mod">
          <ac:chgData name="Anna Sterner" userId="e34ade42-3f4d-4ffb-96dc-1c6e40b6902f" providerId="ADAL" clId="{25C81ED4-1E15-44AB-89E0-BAD8FBE4B961}" dt="2024-05-17T14:29:57.142" v="7"/>
          <ac:picMkLst>
            <pc:docMk/>
            <pc:sldMk cId="3211395316" sldId="261"/>
            <ac:picMk id="967" creationId="{14965FF7-82D7-85D0-783E-F592E6F6D653}"/>
          </ac:picMkLst>
        </pc:picChg>
        <pc:picChg chg="mod">
          <ac:chgData name="Anna Sterner" userId="e34ade42-3f4d-4ffb-96dc-1c6e40b6902f" providerId="ADAL" clId="{25C81ED4-1E15-44AB-89E0-BAD8FBE4B961}" dt="2024-05-17T14:29:57.142" v="7"/>
          <ac:picMkLst>
            <pc:docMk/>
            <pc:sldMk cId="3211395316" sldId="261"/>
            <ac:picMk id="968" creationId="{143E846B-BA4C-7094-EC8F-F5994D75A864}"/>
          </ac:picMkLst>
        </pc:picChg>
        <pc:picChg chg="mod">
          <ac:chgData name="Anna Sterner" userId="e34ade42-3f4d-4ffb-96dc-1c6e40b6902f" providerId="ADAL" clId="{25C81ED4-1E15-44AB-89E0-BAD8FBE4B961}" dt="2024-05-17T14:29:57.142" v="7"/>
          <ac:picMkLst>
            <pc:docMk/>
            <pc:sldMk cId="3211395316" sldId="261"/>
            <ac:picMk id="969" creationId="{FD2173BA-EB12-2471-72F9-7DE59D9BBE5D}"/>
          </ac:picMkLst>
        </pc:picChg>
        <pc:picChg chg="mod">
          <ac:chgData name="Anna Sterner" userId="e34ade42-3f4d-4ffb-96dc-1c6e40b6902f" providerId="ADAL" clId="{25C81ED4-1E15-44AB-89E0-BAD8FBE4B961}" dt="2024-05-17T14:29:57.142" v="7"/>
          <ac:picMkLst>
            <pc:docMk/>
            <pc:sldMk cId="3211395316" sldId="261"/>
            <ac:picMk id="970" creationId="{6DAEE263-6604-1D80-BE4F-39321FB83943}"/>
          </ac:picMkLst>
        </pc:picChg>
        <pc:picChg chg="mod">
          <ac:chgData name="Anna Sterner" userId="e34ade42-3f4d-4ffb-96dc-1c6e40b6902f" providerId="ADAL" clId="{25C81ED4-1E15-44AB-89E0-BAD8FBE4B961}" dt="2024-05-17T14:29:57.142" v="7"/>
          <ac:picMkLst>
            <pc:docMk/>
            <pc:sldMk cId="3211395316" sldId="261"/>
            <ac:picMk id="971" creationId="{CB594CD1-4EC5-85A1-86D9-5C6636B43D86}"/>
          </ac:picMkLst>
        </pc:picChg>
        <pc:picChg chg="mod">
          <ac:chgData name="Anna Sterner" userId="e34ade42-3f4d-4ffb-96dc-1c6e40b6902f" providerId="ADAL" clId="{25C81ED4-1E15-44AB-89E0-BAD8FBE4B961}" dt="2024-05-17T14:29:57.142" v="7"/>
          <ac:picMkLst>
            <pc:docMk/>
            <pc:sldMk cId="3211395316" sldId="261"/>
            <ac:picMk id="972" creationId="{6D5AB704-8CFC-C131-9488-02CE58F0822C}"/>
          </ac:picMkLst>
        </pc:picChg>
        <pc:picChg chg="mod">
          <ac:chgData name="Anna Sterner" userId="e34ade42-3f4d-4ffb-96dc-1c6e40b6902f" providerId="ADAL" clId="{25C81ED4-1E15-44AB-89E0-BAD8FBE4B961}" dt="2024-05-17T14:29:57.142" v="7"/>
          <ac:picMkLst>
            <pc:docMk/>
            <pc:sldMk cId="3211395316" sldId="261"/>
            <ac:picMk id="979" creationId="{8C42B99E-62CA-7469-4553-1D312F344A6D}"/>
          </ac:picMkLst>
        </pc:picChg>
        <pc:picChg chg="mod">
          <ac:chgData name="Anna Sterner" userId="e34ade42-3f4d-4ffb-96dc-1c6e40b6902f" providerId="ADAL" clId="{25C81ED4-1E15-44AB-89E0-BAD8FBE4B961}" dt="2024-05-17T14:29:57.142" v="7"/>
          <ac:picMkLst>
            <pc:docMk/>
            <pc:sldMk cId="3211395316" sldId="261"/>
            <ac:picMk id="980" creationId="{7A25E425-2374-0073-BB84-47137C70D647}"/>
          </ac:picMkLst>
        </pc:picChg>
        <pc:picChg chg="mod">
          <ac:chgData name="Anna Sterner" userId="e34ade42-3f4d-4ffb-96dc-1c6e40b6902f" providerId="ADAL" clId="{25C81ED4-1E15-44AB-89E0-BAD8FBE4B961}" dt="2024-05-17T14:29:57.142" v="7"/>
          <ac:picMkLst>
            <pc:docMk/>
            <pc:sldMk cId="3211395316" sldId="261"/>
            <ac:picMk id="981" creationId="{40213906-F2DC-95F9-F336-0EF074DD959A}"/>
          </ac:picMkLst>
        </pc:picChg>
        <pc:picChg chg="mod">
          <ac:chgData name="Anna Sterner" userId="e34ade42-3f4d-4ffb-96dc-1c6e40b6902f" providerId="ADAL" clId="{25C81ED4-1E15-44AB-89E0-BAD8FBE4B961}" dt="2024-05-17T14:29:57.142" v="7"/>
          <ac:picMkLst>
            <pc:docMk/>
            <pc:sldMk cId="3211395316" sldId="261"/>
            <ac:picMk id="982" creationId="{A8B7591C-B66F-4EAB-5312-98769078DD63}"/>
          </ac:picMkLst>
        </pc:picChg>
        <pc:picChg chg="mod">
          <ac:chgData name="Anna Sterner" userId="e34ade42-3f4d-4ffb-96dc-1c6e40b6902f" providerId="ADAL" clId="{25C81ED4-1E15-44AB-89E0-BAD8FBE4B961}" dt="2024-05-17T14:29:57.142" v="7"/>
          <ac:picMkLst>
            <pc:docMk/>
            <pc:sldMk cId="3211395316" sldId="261"/>
            <ac:picMk id="983" creationId="{5852490F-FC3F-A1C3-9C90-91F00EB124B0}"/>
          </ac:picMkLst>
        </pc:picChg>
        <pc:picChg chg="mod">
          <ac:chgData name="Anna Sterner" userId="e34ade42-3f4d-4ffb-96dc-1c6e40b6902f" providerId="ADAL" clId="{25C81ED4-1E15-44AB-89E0-BAD8FBE4B961}" dt="2024-05-17T14:29:57.142" v="7"/>
          <ac:picMkLst>
            <pc:docMk/>
            <pc:sldMk cId="3211395316" sldId="261"/>
            <ac:picMk id="984" creationId="{F440BD41-B200-3E9F-2E97-3779D22A311A}"/>
          </ac:picMkLst>
        </pc:picChg>
        <pc:picChg chg="mod">
          <ac:chgData name="Anna Sterner" userId="e34ade42-3f4d-4ffb-96dc-1c6e40b6902f" providerId="ADAL" clId="{25C81ED4-1E15-44AB-89E0-BAD8FBE4B961}" dt="2024-05-17T14:29:57.142" v="7"/>
          <ac:picMkLst>
            <pc:docMk/>
            <pc:sldMk cId="3211395316" sldId="261"/>
            <ac:picMk id="985" creationId="{40CEAA20-EC6F-5916-CC72-5560B1C4ABD6}"/>
          </ac:picMkLst>
        </pc:picChg>
        <pc:picChg chg="mod">
          <ac:chgData name="Anna Sterner" userId="e34ade42-3f4d-4ffb-96dc-1c6e40b6902f" providerId="ADAL" clId="{25C81ED4-1E15-44AB-89E0-BAD8FBE4B961}" dt="2024-05-17T14:29:57.142" v="7"/>
          <ac:picMkLst>
            <pc:docMk/>
            <pc:sldMk cId="3211395316" sldId="261"/>
            <ac:picMk id="986" creationId="{66903ECD-09F2-329A-37D4-14E14C7D9FF1}"/>
          </ac:picMkLst>
        </pc:picChg>
        <pc:picChg chg="mod">
          <ac:chgData name="Anna Sterner" userId="e34ade42-3f4d-4ffb-96dc-1c6e40b6902f" providerId="ADAL" clId="{25C81ED4-1E15-44AB-89E0-BAD8FBE4B961}" dt="2024-05-17T14:29:57.142" v="7"/>
          <ac:picMkLst>
            <pc:docMk/>
            <pc:sldMk cId="3211395316" sldId="261"/>
            <ac:picMk id="987" creationId="{A931D636-EEC3-5EA1-ACE1-E9C159576333}"/>
          </ac:picMkLst>
        </pc:picChg>
        <pc:picChg chg="mod">
          <ac:chgData name="Anna Sterner" userId="e34ade42-3f4d-4ffb-96dc-1c6e40b6902f" providerId="ADAL" clId="{25C81ED4-1E15-44AB-89E0-BAD8FBE4B961}" dt="2024-05-17T14:29:57.142" v="7"/>
          <ac:picMkLst>
            <pc:docMk/>
            <pc:sldMk cId="3211395316" sldId="261"/>
            <ac:picMk id="988" creationId="{BCCA25E2-C820-084C-B3B9-6AFE6ACA32B6}"/>
          </ac:picMkLst>
        </pc:picChg>
        <pc:picChg chg="mod">
          <ac:chgData name="Anna Sterner" userId="e34ade42-3f4d-4ffb-96dc-1c6e40b6902f" providerId="ADAL" clId="{25C81ED4-1E15-44AB-89E0-BAD8FBE4B961}" dt="2024-05-17T14:29:57.142" v="7"/>
          <ac:picMkLst>
            <pc:docMk/>
            <pc:sldMk cId="3211395316" sldId="261"/>
            <ac:picMk id="989" creationId="{60C2C319-9106-8D03-77D0-BBF9E87A04D1}"/>
          </ac:picMkLst>
        </pc:picChg>
        <pc:picChg chg="mod">
          <ac:chgData name="Anna Sterner" userId="e34ade42-3f4d-4ffb-96dc-1c6e40b6902f" providerId="ADAL" clId="{25C81ED4-1E15-44AB-89E0-BAD8FBE4B961}" dt="2024-05-17T14:29:57.142" v="7"/>
          <ac:picMkLst>
            <pc:docMk/>
            <pc:sldMk cId="3211395316" sldId="261"/>
            <ac:picMk id="990" creationId="{72BF364F-1E95-4AC9-5D3B-9D8C3FCF8009}"/>
          </ac:picMkLst>
        </pc:picChg>
        <pc:picChg chg="mod">
          <ac:chgData name="Anna Sterner" userId="e34ade42-3f4d-4ffb-96dc-1c6e40b6902f" providerId="ADAL" clId="{25C81ED4-1E15-44AB-89E0-BAD8FBE4B961}" dt="2024-05-17T14:29:57.142" v="7"/>
          <ac:picMkLst>
            <pc:docMk/>
            <pc:sldMk cId="3211395316" sldId="261"/>
            <ac:picMk id="991" creationId="{0787C33D-BE1C-3A47-346D-81F2B5CB8B2E}"/>
          </ac:picMkLst>
        </pc:picChg>
        <pc:picChg chg="mod">
          <ac:chgData name="Anna Sterner" userId="e34ade42-3f4d-4ffb-96dc-1c6e40b6902f" providerId="ADAL" clId="{25C81ED4-1E15-44AB-89E0-BAD8FBE4B961}" dt="2024-05-17T14:29:57.142" v="7"/>
          <ac:picMkLst>
            <pc:docMk/>
            <pc:sldMk cId="3211395316" sldId="261"/>
            <ac:picMk id="993" creationId="{C6F7B492-F583-754C-470E-04F74512C116}"/>
          </ac:picMkLst>
        </pc:picChg>
        <pc:picChg chg="mod">
          <ac:chgData name="Anna Sterner" userId="e34ade42-3f4d-4ffb-96dc-1c6e40b6902f" providerId="ADAL" clId="{25C81ED4-1E15-44AB-89E0-BAD8FBE4B961}" dt="2024-05-17T14:29:57.142" v="7"/>
          <ac:picMkLst>
            <pc:docMk/>
            <pc:sldMk cId="3211395316" sldId="261"/>
            <ac:picMk id="994" creationId="{6CC59E3C-1658-0366-0CD0-CC65491F96E0}"/>
          </ac:picMkLst>
        </pc:picChg>
        <pc:picChg chg="mod">
          <ac:chgData name="Anna Sterner" userId="e34ade42-3f4d-4ffb-96dc-1c6e40b6902f" providerId="ADAL" clId="{25C81ED4-1E15-44AB-89E0-BAD8FBE4B961}" dt="2024-05-17T14:29:57.142" v="7"/>
          <ac:picMkLst>
            <pc:docMk/>
            <pc:sldMk cId="3211395316" sldId="261"/>
            <ac:picMk id="996" creationId="{CF2CCE3D-2C65-6E51-6B54-1014B3CB0144}"/>
          </ac:picMkLst>
        </pc:picChg>
        <pc:picChg chg="mod">
          <ac:chgData name="Anna Sterner" userId="e34ade42-3f4d-4ffb-96dc-1c6e40b6902f" providerId="ADAL" clId="{25C81ED4-1E15-44AB-89E0-BAD8FBE4B961}" dt="2024-05-17T14:29:57.142" v="7"/>
          <ac:picMkLst>
            <pc:docMk/>
            <pc:sldMk cId="3211395316" sldId="261"/>
            <ac:picMk id="997" creationId="{8CBA33FE-82EA-7A0D-2E00-BE44A73152FF}"/>
          </ac:picMkLst>
        </pc:picChg>
        <pc:picChg chg="mod">
          <ac:chgData name="Anna Sterner" userId="e34ade42-3f4d-4ffb-96dc-1c6e40b6902f" providerId="ADAL" clId="{25C81ED4-1E15-44AB-89E0-BAD8FBE4B961}" dt="2024-05-17T14:29:57.142" v="7"/>
          <ac:picMkLst>
            <pc:docMk/>
            <pc:sldMk cId="3211395316" sldId="261"/>
            <ac:picMk id="1004" creationId="{C536CB7A-E298-42CC-AF5B-C17AF52FAAE9}"/>
          </ac:picMkLst>
        </pc:picChg>
        <pc:picChg chg="mod">
          <ac:chgData name="Anna Sterner" userId="e34ade42-3f4d-4ffb-96dc-1c6e40b6902f" providerId="ADAL" clId="{25C81ED4-1E15-44AB-89E0-BAD8FBE4B961}" dt="2024-05-17T14:29:57.142" v="7"/>
          <ac:picMkLst>
            <pc:docMk/>
            <pc:sldMk cId="3211395316" sldId="261"/>
            <ac:picMk id="1005" creationId="{46EFC224-5C0E-FC5A-DEA7-A656DE7B523B}"/>
          </ac:picMkLst>
        </pc:picChg>
        <pc:picChg chg="mod">
          <ac:chgData name="Anna Sterner" userId="e34ade42-3f4d-4ffb-96dc-1c6e40b6902f" providerId="ADAL" clId="{25C81ED4-1E15-44AB-89E0-BAD8FBE4B961}" dt="2024-05-17T14:29:57.142" v="7"/>
          <ac:picMkLst>
            <pc:docMk/>
            <pc:sldMk cId="3211395316" sldId="261"/>
            <ac:picMk id="1007" creationId="{FA1049AB-B968-1DF0-AF3B-114023CABD06}"/>
          </ac:picMkLst>
        </pc:picChg>
        <pc:picChg chg="mod">
          <ac:chgData name="Anna Sterner" userId="e34ade42-3f4d-4ffb-96dc-1c6e40b6902f" providerId="ADAL" clId="{25C81ED4-1E15-44AB-89E0-BAD8FBE4B961}" dt="2024-05-17T14:29:57.142" v="7"/>
          <ac:picMkLst>
            <pc:docMk/>
            <pc:sldMk cId="3211395316" sldId="261"/>
            <ac:picMk id="1012" creationId="{E86A70C2-FCA0-1693-31AF-F621700FD8DD}"/>
          </ac:picMkLst>
        </pc:picChg>
        <pc:picChg chg="mod">
          <ac:chgData name="Anna Sterner" userId="e34ade42-3f4d-4ffb-96dc-1c6e40b6902f" providerId="ADAL" clId="{25C81ED4-1E15-44AB-89E0-BAD8FBE4B961}" dt="2024-05-17T14:29:57.142" v="7"/>
          <ac:picMkLst>
            <pc:docMk/>
            <pc:sldMk cId="3211395316" sldId="261"/>
            <ac:picMk id="1023" creationId="{BC3D976D-92F4-C540-C787-A319B6E3B9CA}"/>
          </ac:picMkLst>
        </pc:picChg>
        <pc:picChg chg="mod">
          <ac:chgData name="Anna Sterner" userId="e34ade42-3f4d-4ffb-96dc-1c6e40b6902f" providerId="ADAL" clId="{25C81ED4-1E15-44AB-89E0-BAD8FBE4B961}" dt="2024-05-17T14:29:57.142" v="7"/>
          <ac:picMkLst>
            <pc:docMk/>
            <pc:sldMk cId="3211395316" sldId="261"/>
            <ac:picMk id="1027" creationId="{3AD65903-2192-CB3B-4676-A42B408CDC39}"/>
          </ac:picMkLst>
        </pc:picChg>
        <pc:picChg chg="mod">
          <ac:chgData name="Anna Sterner" userId="e34ade42-3f4d-4ffb-96dc-1c6e40b6902f" providerId="ADAL" clId="{25C81ED4-1E15-44AB-89E0-BAD8FBE4B961}" dt="2024-05-17T14:29:57.142" v="7"/>
          <ac:picMkLst>
            <pc:docMk/>
            <pc:sldMk cId="3211395316" sldId="261"/>
            <ac:picMk id="1028" creationId="{B724D045-C878-935F-6BB1-F2BCF4D15364}"/>
          </ac:picMkLst>
        </pc:picChg>
        <pc:picChg chg="mod">
          <ac:chgData name="Anna Sterner" userId="e34ade42-3f4d-4ffb-96dc-1c6e40b6902f" providerId="ADAL" clId="{25C81ED4-1E15-44AB-89E0-BAD8FBE4B961}" dt="2024-05-17T14:29:57.142" v="7"/>
          <ac:picMkLst>
            <pc:docMk/>
            <pc:sldMk cId="3211395316" sldId="261"/>
            <ac:picMk id="1029" creationId="{A59FB7B2-A1EE-DD12-5EE8-882DCDF6CA1C}"/>
          </ac:picMkLst>
        </pc:picChg>
        <pc:picChg chg="mod">
          <ac:chgData name="Anna Sterner" userId="e34ade42-3f4d-4ffb-96dc-1c6e40b6902f" providerId="ADAL" clId="{25C81ED4-1E15-44AB-89E0-BAD8FBE4B961}" dt="2024-05-17T14:29:57.142" v="7"/>
          <ac:picMkLst>
            <pc:docMk/>
            <pc:sldMk cId="3211395316" sldId="261"/>
            <ac:picMk id="1035" creationId="{5FA26C8E-D415-0492-70B6-DD0B6A000D57}"/>
          </ac:picMkLst>
        </pc:picChg>
        <pc:picChg chg="mod">
          <ac:chgData name="Anna Sterner" userId="e34ade42-3f4d-4ffb-96dc-1c6e40b6902f" providerId="ADAL" clId="{25C81ED4-1E15-44AB-89E0-BAD8FBE4B961}" dt="2024-05-17T14:29:57.142" v="7"/>
          <ac:picMkLst>
            <pc:docMk/>
            <pc:sldMk cId="3211395316" sldId="261"/>
            <ac:picMk id="1037" creationId="{8AA8D577-51D9-9EA5-242F-B13215630C23}"/>
          </ac:picMkLst>
        </pc:picChg>
        <pc:picChg chg="mod">
          <ac:chgData name="Anna Sterner" userId="e34ade42-3f4d-4ffb-96dc-1c6e40b6902f" providerId="ADAL" clId="{25C81ED4-1E15-44AB-89E0-BAD8FBE4B961}" dt="2024-05-17T14:29:57.142" v="7"/>
          <ac:picMkLst>
            <pc:docMk/>
            <pc:sldMk cId="3211395316" sldId="261"/>
            <ac:picMk id="1038" creationId="{9F6E22BD-E6F6-C394-2483-919EDFBBD65B}"/>
          </ac:picMkLst>
        </pc:picChg>
        <pc:picChg chg="mod">
          <ac:chgData name="Anna Sterner" userId="e34ade42-3f4d-4ffb-96dc-1c6e40b6902f" providerId="ADAL" clId="{25C81ED4-1E15-44AB-89E0-BAD8FBE4B961}" dt="2024-05-17T14:29:57.142" v="7"/>
          <ac:picMkLst>
            <pc:docMk/>
            <pc:sldMk cId="3211395316" sldId="261"/>
            <ac:picMk id="1039" creationId="{25D544D5-2415-74D6-9235-DB2A0C218CEB}"/>
          </ac:picMkLst>
        </pc:picChg>
        <pc:picChg chg="mod">
          <ac:chgData name="Anna Sterner" userId="e34ade42-3f4d-4ffb-96dc-1c6e40b6902f" providerId="ADAL" clId="{25C81ED4-1E15-44AB-89E0-BAD8FBE4B961}" dt="2024-05-17T14:29:57.142" v="7"/>
          <ac:picMkLst>
            <pc:docMk/>
            <pc:sldMk cId="3211395316" sldId="261"/>
            <ac:picMk id="1040" creationId="{93A751DE-54B8-BD9C-A026-E9135792689E}"/>
          </ac:picMkLst>
        </pc:picChg>
        <pc:picChg chg="mod">
          <ac:chgData name="Anna Sterner" userId="e34ade42-3f4d-4ffb-96dc-1c6e40b6902f" providerId="ADAL" clId="{25C81ED4-1E15-44AB-89E0-BAD8FBE4B961}" dt="2024-05-17T14:29:57.142" v="7"/>
          <ac:picMkLst>
            <pc:docMk/>
            <pc:sldMk cId="3211395316" sldId="261"/>
            <ac:picMk id="1046" creationId="{E2598588-E843-42F7-324F-2E7D9D586500}"/>
          </ac:picMkLst>
        </pc:picChg>
        <pc:picChg chg="mod">
          <ac:chgData name="Anna Sterner" userId="e34ade42-3f4d-4ffb-96dc-1c6e40b6902f" providerId="ADAL" clId="{25C81ED4-1E15-44AB-89E0-BAD8FBE4B961}" dt="2024-05-17T14:29:57.142" v="7"/>
          <ac:picMkLst>
            <pc:docMk/>
            <pc:sldMk cId="3211395316" sldId="261"/>
            <ac:picMk id="1047" creationId="{EC54A7BE-24D5-00BF-7D05-EA63765F2632}"/>
          </ac:picMkLst>
        </pc:picChg>
        <pc:picChg chg="mod">
          <ac:chgData name="Anna Sterner" userId="e34ade42-3f4d-4ffb-96dc-1c6e40b6902f" providerId="ADAL" clId="{25C81ED4-1E15-44AB-89E0-BAD8FBE4B961}" dt="2024-05-17T14:29:57.142" v="7"/>
          <ac:picMkLst>
            <pc:docMk/>
            <pc:sldMk cId="3211395316" sldId="261"/>
            <ac:picMk id="1048" creationId="{C6F7C799-6771-B44C-E507-2B0693A66CDB}"/>
          </ac:picMkLst>
        </pc:picChg>
        <pc:picChg chg="mod">
          <ac:chgData name="Anna Sterner" userId="e34ade42-3f4d-4ffb-96dc-1c6e40b6902f" providerId="ADAL" clId="{25C81ED4-1E15-44AB-89E0-BAD8FBE4B961}" dt="2024-05-17T14:29:57.142" v="7"/>
          <ac:picMkLst>
            <pc:docMk/>
            <pc:sldMk cId="3211395316" sldId="261"/>
            <ac:picMk id="1049" creationId="{223E2C83-3C70-1AE9-9DFF-62B2116862FF}"/>
          </ac:picMkLst>
        </pc:picChg>
        <pc:picChg chg="mod">
          <ac:chgData name="Anna Sterner" userId="e34ade42-3f4d-4ffb-96dc-1c6e40b6902f" providerId="ADAL" clId="{25C81ED4-1E15-44AB-89E0-BAD8FBE4B961}" dt="2024-05-17T14:29:57.142" v="7"/>
          <ac:picMkLst>
            <pc:docMk/>
            <pc:sldMk cId="3211395316" sldId="261"/>
            <ac:picMk id="1050" creationId="{CA2F7206-F42F-C410-DA54-9428F8B8C1CB}"/>
          </ac:picMkLst>
        </pc:picChg>
        <pc:picChg chg="mod">
          <ac:chgData name="Anna Sterner" userId="e34ade42-3f4d-4ffb-96dc-1c6e40b6902f" providerId="ADAL" clId="{25C81ED4-1E15-44AB-89E0-BAD8FBE4B961}" dt="2024-05-17T14:29:57.142" v="7"/>
          <ac:picMkLst>
            <pc:docMk/>
            <pc:sldMk cId="3211395316" sldId="261"/>
            <ac:picMk id="1058" creationId="{3779BCAF-F52F-821E-0AB8-3E12D850D5F8}"/>
          </ac:picMkLst>
        </pc:picChg>
        <pc:picChg chg="mod">
          <ac:chgData name="Anna Sterner" userId="e34ade42-3f4d-4ffb-96dc-1c6e40b6902f" providerId="ADAL" clId="{25C81ED4-1E15-44AB-89E0-BAD8FBE4B961}" dt="2024-05-17T14:29:57.142" v="7"/>
          <ac:picMkLst>
            <pc:docMk/>
            <pc:sldMk cId="3211395316" sldId="261"/>
            <ac:picMk id="1060" creationId="{D276E9D0-05F6-0ED1-7326-D577D6C64970}"/>
          </ac:picMkLst>
        </pc:picChg>
        <pc:picChg chg="mod">
          <ac:chgData name="Anna Sterner" userId="e34ade42-3f4d-4ffb-96dc-1c6e40b6902f" providerId="ADAL" clId="{25C81ED4-1E15-44AB-89E0-BAD8FBE4B961}" dt="2024-05-17T14:29:57.142" v="7"/>
          <ac:picMkLst>
            <pc:docMk/>
            <pc:sldMk cId="3211395316" sldId="261"/>
            <ac:picMk id="1061" creationId="{534EFDD1-5D6B-17D8-26EB-9587EE53C6D1}"/>
          </ac:picMkLst>
        </pc:picChg>
        <pc:picChg chg="mod">
          <ac:chgData name="Anna Sterner" userId="e34ade42-3f4d-4ffb-96dc-1c6e40b6902f" providerId="ADAL" clId="{25C81ED4-1E15-44AB-89E0-BAD8FBE4B961}" dt="2024-05-17T14:29:57.142" v="7"/>
          <ac:picMkLst>
            <pc:docMk/>
            <pc:sldMk cId="3211395316" sldId="261"/>
            <ac:picMk id="1062" creationId="{03D72A09-78A1-D8BD-008E-6C66C171CFCC}"/>
          </ac:picMkLst>
        </pc:picChg>
        <pc:picChg chg="mod">
          <ac:chgData name="Anna Sterner" userId="e34ade42-3f4d-4ffb-96dc-1c6e40b6902f" providerId="ADAL" clId="{25C81ED4-1E15-44AB-89E0-BAD8FBE4B961}" dt="2024-05-17T14:29:57.142" v="7"/>
          <ac:picMkLst>
            <pc:docMk/>
            <pc:sldMk cId="3211395316" sldId="261"/>
            <ac:picMk id="1069" creationId="{4156738A-FF39-2825-C918-D2519D95A9E8}"/>
          </ac:picMkLst>
        </pc:picChg>
        <pc:picChg chg="mod">
          <ac:chgData name="Anna Sterner" userId="e34ade42-3f4d-4ffb-96dc-1c6e40b6902f" providerId="ADAL" clId="{25C81ED4-1E15-44AB-89E0-BAD8FBE4B961}" dt="2024-05-17T14:29:57.142" v="7"/>
          <ac:picMkLst>
            <pc:docMk/>
            <pc:sldMk cId="3211395316" sldId="261"/>
            <ac:picMk id="1070" creationId="{10C385F4-7261-B311-E721-99531D1AEF6E}"/>
          </ac:picMkLst>
        </pc:picChg>
        <pc:picChg chg="mod">
          <ac:chgData name="Anna Sterner" userId="e34ade42-3f4d-4ffb-96dc-1c6e40b6902f" providerId="ADAL" clId="{25C81ED4-1E15-44AB-89E0-BAD8FBE4B961}" dt="2024-05-17T14:29:57.142" v="7"/>
          <ac:picMkLst>
            <pc:docMk/>
            <pc:sldMk cId="3211395316" sldId="261"/>
            <ac:picMk id="1071" creationId="{06DE9542-8B42-5784-030A-12BBF8535B9C}"/>
          </ac:picMkLst>
        </pc:picChg>
        <pc:picChg chg="mod">
          <ac:chgData name="Anna Sterner" userId="e34ade42-3f4d-4ffb-96dc-1c6e40b6902f" providerId="ADAL" clId="{25C81ED4-1E15-44AB-89E0-BAD8FBE4B961}" dt="2024-05-17T14:29:57.142" v="7"/>
          <ac:picMkLst>
            <pc:docMk/>
            <pc:sldMk cId="3211395316" sldId="261"/>
            <ac:picMk id="1083" creationId="{CCA4AAFA-E5FB-46BC-CCE9-FE56C9752598}"/>
          </ac:picMkLst>
        </pc:picChg>
        <pc:picChg chg="mod">
          <ac:chgData name="Anna Sterner" userId="e34ade42-3f4d-4ffb-96dc-1c6e40b6902f" providerId="ADAL" clId="{25C81ED4-1E15-44AB-89E0-BAD8FBE4B961}" dt="2024-05-17T14:29:57.142" v="7"/>
          <ac:picMkLst>
            <pc:docMk/>
            <pc:sldMk cId="3211395316" sldId="261"/>
            <ac:picMk id="1084" creationId="{370C6691-53F6-D199-6DFF-47FC552CEEDD}"/>
          </ac:picMkLst>
        </pc:picChg>
        <pc:picChg chg="add mod">
          <ac:chgData name="Anna Sterner" userId="e34ade42-3f4d-4ffb-96dc-1c6e40b6902f" providerId="ADAL" clId="{25C81ED4-1E15-44AB-89E0-BAD8FBE4B961}" dt="2024-05-17T14:30:49.824" v="16" actId="1076"/>
          <ac:picMkLst>
            <pc:docMk/>
            <pc:sldMk cId="3211395316" sldId="261"/>
            <ac:picMk id="1085" creationId="{77B61918-FC76-247C-51DE-8A4634A57019}"/>
          </ac:picMkLst>
        </pc:picChg>
        <pc:picChg chg="mod">
          <ac:chgData name="Anna Sterner" userId="e34ade42-3f4d-4ffb-96dc-1c6e40b6902f" providerId="ADAL" clId="{25C81ED4-1E15-44AB-89E0-BAD8FBE4B961}" dt="2024-05-17T14:30:43.018" v="15"/>
          <ac:picMkLst>
            <pc:docMk/>
            <pc:sldMk cId="3211395316" sldId="261"/>
            <ac:picMk id="1087" creationId="{7C1DD529-7128-4985-01CF-F4329313FD15}"/>
          </ac:picMkLst>
        </pc:picChg>
        <pc:picChg chg="mod">
          <ac:chgData name="Anna Sterner" userId="e34ade42-3f4d-4ffb-96dc-1c6e40b6902f" providerId="ADAL" clId="{25C81ED4-1E15-44AB-89E0-BAD8FBE4B961}" dt="2024-05-17T14:30:43.018" v="15"/>
          <ac:picMkLst>
            <pc:docMk/>
            <pc:sldMk cId="3211395316" sldId="261"/>
            <ac:picMk id="1088" creationId="{A2E0FF0F-283A-DCFD-6013-D011FD066F02}"/>
          </ac:picMkLst>
        </pc:picChg>
        <pc:picChg chg="add mod">
          <ac:chgData name="Anna Sterner" userId="e34ade42-3f4d-4ffb-96dc-1c6e40b6902f" providerId="ADAL" clId="{25C81ED4-1E15-44AB-89E0-BAD8FBE4B961}" dt="2024-05-17T14:30:49.824" v="16" actId="1076"/>
          <ac:picMkLst>
            <pc:docMk/>
            <pc:sldMk cId="3211395316" sldId="261"/>
            <ac:picMk id="1089" creationId="{170E6290-93A4-C88C-EC02-BAF29138B6D6}"/>
          </ac:picMkLst>
        </pc:picChg>
      </pc:sldChg>
      <pc:sldChg chg="modSp mod">
        <pc:chgData name="Anna Sterner" userId="e34ade42-3f4d-4ffb-96dc-1c6e40b6902f" providerId="ADAL" clId="{25C81ED4-1E15-44AB-89E0-BAD8FBE4B961}" dt="2024-05-17T15:26:43.517" v="33" actId="20577"/>
        <pc:sldMkLst>
          <pc:docMk/>
          <pc:sldMk cId="1109188424" sldId="294"/>
        </pc:sldMkLst>
        <pc:spChg chg="mod">
          <ac:chgData name="Anna Sterner" userId="e34ade42-3f4d-4ffb-96dc-1c6e40b6902f" providerId="ADAL" clId="{25C81ED4-1E15-44AB-89E0-BAD8FBE4B961}" dt="2024-05-17T15:26:43.517" v="33" actId="20577"/>
          <ac:spMkLst>
            <pc:docMk/>
            <pc:sldMk cId="1109188424" sldId="294"/>
            <ac:spMk id="3" creationId="{78D607C4-9373-D334-8F45-6CAB39B5DA2E}"/>
          </ac:spMkLst>
        </pc:spChg>
      </pc:sldChg>
    </pc:docChg>
  </pc:docChgLst>
  <pc:docChgLst>
    <pc:chgData name="Anna Sterner" userId="S::asterner@firstinspires.org::e34ade42-3f4d-4ffb-96dc-1c6e40b6902f" providerId="AD" clId="Web-{FB7AAEC8-A395-9F93-78E4-00928F686C06}"/>
    <pc:docChg chg="modSld">
      <pc:chgData name="Anna Sterner" userId="S::asterner@firstinspires.org::e34ade42-3f4d-4ffb-96dc-1c6e40b6902f" providerId="AD" clId="Web-{FB7AAEC8-A395-9F93-78E4-00928F686C06}" dt="2024-05-20T18:21:15.300" v="126"/>
      <pc:docMkLst>
        <pc:docMk/>
      </pc:docMkLst>
      <pc:sldChg chg="modNotes">
        <pc:chgData name="Anna Sterner" userId="S::asterner@firstinspires.org::e34ade42-3f4d-4ffb-96dc-1c6e40b6902f" providerId="AD" clId="Web-{FB7AAEC8-A395-9F93-78E4-00928F686C06}" dt="2024-05-20T18:18:56.497" v="98"/>
        <pc:sldMkLst>
          <pc:docMk/>
          <pc:sldMk cId="2337535792" sldId="258"/>
        </pc:sldMkLst>
      </pc:sldChg>
      <pc:sldChg chg="modSp">
        <pc:chgData name="Anna Sterner" userId="S::asterner@firstinspires.org::e34ade42-3f4d-4ffb-96dc-1c6e40b6902f" providerId="AD" clId="Web-{FB7AAEC8-A395-9F93-78E4-00928F686C06}" dt="2024-05-20T18:19:25.842" v="110" actId="20577"/>
        <pc:sldMkLst>
          <pc:docMk/>
          <pc:sldMk cId="2256010848" sldId="260"/>
        </pc:sldMkLst>
        <pc:spChg chg="mod">
          <ac:chgData name="Anna Sterner" userId="S::asterner@firstinspires.org::e34ade42-3f4d-4ffb-96dc-1c6e40b6902f" providerId="AD" clId="Web-{FB7AAEC8-A395-9F93-78E4-00928F686C06}" dt="2024-05-20T18:19:25.842" v="110" actId="20577"/>
          <ac:spMkLst>
            <pc:docMk/>
            <pc:sldMk cId="2256010848" sldId="260"/>
            <ac:spMk id="251" creationId="{00000000-0000-0000-0000-000000000000}"/>
          </ac:spMkLst>
        </pc:spChg>
      </pc:sldChg>
      <pc:sldChg chg="modNotes">
        <pc:chgData name="Anna Sterner" userId="S::asterner@firstinspires.org::e34ade42-3f4d-4ffb-96dc-1c6e40b6902f" providerId="AD" clId="Web-{FB7AAEC8-A395-9F93-78E4-00928F686C06}" dt="2024-05-20T18:21:01.096" v="122"/>
        <pc:sldMkLst>
          <pc:docMk/>
          <pc:sldMk cId="705154223" sldId="262"/>
        </pc:sldMkLst>
      </pc:sldChg>
      <pc:sldChg chg="modNotes">
        <pc:chgData name="Anna Sterner" userId="S::asterner@firstinspires.org::e34ade42-3f4d-4ffb-96dc-1c6e40b6902f" providerId="AD" clId="Web-{FB7AAEC8-A395-9F93-78E4-00928F686C06}" dt="2024-05-20T18:17:41.150" v="5"/>
        <pc:sldMkLst>
          <pc:docMk/>
          <pc:sldMk cId="4006545360" sldId="264"/>
        </pc:sldMkLst>
      </pc:sldChg>
      <pc:sldChg chg="modNotes">
        <pc:chgData name="Anna Sterner" userId="S::asterner@firstinspires.org::e34ade42-3f4d-4ffb-96dc-1c6e40b6902f" providerId="AD" clId="Web-{FB7AAEC8-A395-9F93-78E4-00928F686C06}" dt="2024-05-20T18:21:15.300" v="126"/>
        <pc:sldMkLst>
          <pc:docMk/>
          <pc:sldMk cId="385405878" sldId="295"/>
        </pc:sldMkLst>
      </pc:sldChg>
    </pc:docChg>
  </pc:docChgLst>
  <pc:docChgLst>
    <pc:chgData name="Tammy Pankey" userId="89b84b47-0384-4d66-b56e-dc00ebdb68cf" providerId="ADAL" clId="{CCD92D00-60AD-4CFB-B688-465FEEF83258}"/>
    <pc:docChg chg="undo custSel modSld">
      <pc:chgData name="Tammy Pankey" userId="89b84b47-0384-4d66-b56e-dc00ebdb68cf" providerId="ADAL" clId="{CCD92D00-60AD-4CFB-B688-465FEEF83258}" dt="2022-07-28T19:59:29.677" v="12" actId="1592"/>
      <pc:docMkLst>
        <pc:docMk/>
      </pc:docMkLst>
      <pc:sldChg chg="modSp mod delCm modCm">
        <pc:chgData name="Tammy Pankey" userId="89b84b47-0384-4d66-b56e-dc00ebdb68cf" providerId="ADAL" clId="{CCD92D00-60AD-4CFB-B688-465FEEF83258}" dt="2022-07-28T19:59:23.688" v="11" actId="1592"/>
        <pc:sldMkLst>
          <pc:docMk/>
          <pc:sldMk cId="3211395316" sldId="261"/>
        </pc:sldMkLst>
        <pc:spChg chg="mod">
          <ac:chgData name="Tammy Pankey" userId="89b84b47-0384-4d66-b56e-dc00ebdb68cf" providerId="ADAL" clId="{CCD92D00-60AD-4CFB-B688-465FEEF83258}" dt="2022-07-28T19:59:04.505" v="9" actId="114"/>
          <ac:spMkLst>
            <pc:docMk/>
            <pc:sldMk cId="3211395316" sldId="261"/>
            <ac:spMk id="268" creationId="{00000000-0000-0000-0000-000000000000}"/>
          </ac:spMkLst>
        </pc:spChg>
        <pc:picChg chg="mod modCrop">
          <ac:chgData name="Tammy Pankey" userId="89b84b47-0384-4d66-b56e-dc00ebdb68cf" providerId="ADAL" clId="{CCD92D00-60AD-4CFB-B688-465FEEF83258}" dt="2022-07-28T19:58:54.470" v="8" actId="1440"/>
          <ac:picMkLst>
            <pc:docMk/>
            <pc:sldMk cId="3211395316" sldId="261"/>
            <ac:picMk id="3" creationId="{A74AECAD-D018-364E-8EA6-8EB5BA8D7528}"/>
          </ac:picMkLst>
        </pc:picChg>
      </pc:sldChg>
      <pc:sldChg chg="delCm">
        <pc:chgData name="Tammy Pankey" userId="89b84b47-0384-4d66-b56e-dc00ebdb68cf" providerId="ADAL" clId="{CCD92D00-60AD-4CFB-B688-465FEEF83258}" dt="2022-07-28T19:59:29.677" v="12" actId="1592"/>
        <pc:sldMkLst>
          <pc:docMk/>
          <pc:sldMk cId="705154223" sldId="262"/>
        </pc:sldMkLst>
      </pc:sldChg>
      <pc:sldChg chg="addSp delSp modSp mod">
        <pc:chgData name="Tammy Pankey" userId="89b84b47-0384-4d66-b56e-dc00ebdb68cf" providerId="ADAL" clId="{CCD92D00-60AD-4CFB-B688-465FEEF83258}" dt="2022-07-28T19:52:59.125" v="3"/>
        <pc:sldMkLst>
          <pc:docMk/>
          <pc:sldMk cId="2896519864" sldId="263"/>
        </pc:sldMkLst>
        <pc:spChg chg="del">
          <ac:chgData name="Tammy Pankey" userId="89b84b47-0384-4d66-b56e-dc00ebdb68cf" providerId="ADAL" clId="{CCD92D00-60AD-4CFB-B688-465FEEF83258}" dt="2022-07-28T19:52:58.593" v="2" actId="478"/>
          <ac:spMkLst>
            <pc:docMk/>
            <pc:sldMk cId="2896519864" sldId="263"/>
            <ac:spMk id="4" creationId="{9CD211A3-76B8-71B8-AC4A-1D83B1E874C3}"/>
          </ac:spMkLst>
        </pc:spChg>
        <pc:spChg chg="add mod">
          <ac:chgData name="Tammy Pankey" userId="89b84b47-0384-4d66-b56e-dc00ebdb68cf" providerId="ADAL" clId="{CCD92D00-60AD-4CFB-B688-465FEEF83258}" dt="2022-07-28T19:52:59.125" v="3"/>
          <ac:spMkLst>
            <pc:docMk/>
            <pc:sldMk cId="2896519864" sldId="263"/>
            <ac:spMk id="6" creationId="{08B79540-C522-A1C9-92C0-C1278A7B19D0}"/>
          </ac:spMkLst>
        </pc:spChg>
      </pc:sldChg>
    </pc:docChg>
  </pc:docChgLst>
  <pc:docChgLst>
    <pc:chgData name="Tammy Pankey" userId="89b84b47-0384-4d66-b56e-dc00ebdb68cf" providerId="ADAL" clId="{47D58CC5-5B49-4132-9A0F-F0FB9FBC5839}"/>
    <pc:docChg chg="custSel modSld">
      <pc:chgData name="Tammy Pankey" userId="89b84b47-0384-4d66-b56e-dc00ebdb68cf" providerId="ADAL" clId="{47D58CC5-5B49-4132-9A0F-F0FB9FBC5839}" dt="2023-07-11T22:30:37.429" v="71" actId="1076"/>
      <pc:docMkLst>
        <pc:docMk/>
      </pc:docMkLst>
      <pc:sldChg chg="modSp mod">
        <pc:chgData name="Tammy Pankey" userId="89b84b47-0384-4d66-b56e-dc00ebdb68cf" providerId="ADAL" clId="{47D58CC5-5B49-4132-9A0F-F0FB9FBC5839}" dt="2023-07-11T22:13:23.484" v="1" actId="2711"/>
        <pc:sldMkLst>
          <pc:docMk/>
          <pc:sldMk cId="1924060261" sldId="257"/>
        </pc:sldMkLst>
        <pc:spChg chg="mod">
          <ac:chgData name="Tammy Pankey" userId="89b84b47-0384-4d66-b56e-dc00ebdb68cf" providerId="ADAL" clId="{47D58CC5-5B49-4132-9A0F-F0FB9FBC5839}" dt="2023-07-11T22:13:23.484" v="1" actId="2711"/>
          <ac:spMkLst>
            <pc:docMk/>
            <pc:sldMk cId="1924060261" sldId="257"/>
            <ac:spMk id="222" creationId="{00000000-0000-0000-0000-000000000000}"/>
          </ac:spMkLst>
        </pc:spChg>
        <pc:spChg chg="mod">
          <ac:chgData name="Tammy Pankey" userId="89b84b47-0384-4d66-b56e-dc00ebdb68cf" providerId="ADAL" clId="{47D58CC5-5B49-4132-9A0F-F0FB9FBC5839}" dt="2023-07-11T22:13:23.484" v="1" actId="2711"/>
          <ac:spMkLst>
            <pc:docMk/>
            <pc:sldMk cId="1924060261" sldId="257"/>
            <ac:spMk id="223" creationId="{00000000-0000-0000-0000-000000000000}"/>
          </ac:spMkLst>
        </pc:spChg>
      </pc:sldChg>
      <pc:sldChg chg="modSp mod">
        <pc:chgData name="Tammy Pankey" userId="89b84b47-0384-4d66-b56e-dc00ebdb68cf" providerId="ADAL" clId="{47D58CC5-5B49-4132-9A0F-F0FB9FBC5839}" dt="2023-07-11T22:13:35.476" v="2" actId="2711"/>
        <pc:sldMkLst>
          <pc:docMk/>
          <pc:sldMk cId="2337535792" sldId="258"/>
        </pc:sldMkLst>
        <pc:spChg chg="mod">
          <ac:chgData name="Tammy Pankey" userId="89b84b47-0384-4d66-b56e-dc00ebdb68cf" providerId="ADAL" clId="{47D58CC5-5B49-4132-9A0F-F0FB9FBC5839}" dt="2023-07-11T22:13:35.476" v="2" actId="2711"/>
          <ac:spMkLst>
            <pc:docMk/>
            <pc:sldMk cId="2337535792" sldId="258"/>
            <ac:spMk id="14" creationId="{A4751F45-E354-87D5-CF16-C6F326CFC2E9}"/>
          </ac:spMkLst>
        </pc:spChg>
        <pc:spChg chg="mod">
          <ac:chgData name="Tammy Pankey" userId="89b84b47-0384-4d66-b56e-dc00ebdb68cf" providerId="ADAL" clId="{47D58CC5-5B49-4132-9A0F-F0FB9FBC5839}" dt="2023-07-11T22:13:35.476" v="2" actId="2711"/>
          <ac:spMkLst>
            <pc:docMk/>
            <pc:sldMk cId="2337535792" sldId="258"/>
            <ac:spMk id="17" creationId="{3DA2E19E-CAA4-7FB5-3952-59F1C5C90384}"/>
          </ac:spMkLst>
        </pc:spChg>
        <pc:spChg chg="mod">
          <ac:chgData name="Tammy Pankey" userId="89b84b47-0384-4d66-b56e-dc00ebdb68cf" providerId="ADAL" clId="{47D58CC5-5B49-4132-9A0F-F0FB9FBC5839}" dt="2023-07-11T22:13:35.476" v="2" actId="2711"/>
          <ac:spMkLst>
            <pc:docMk/>
            <pc:sldMk cId="2337535792" sldId="258"/>
            <ac:spMk id="18" creationId="{F97C2746-FCE3-D73B-34D0-63FADA9BB1A3}"/>
          </ac:spMkLst>
        </pc:spChg>
        <pc:spChg chg="mod">
          <ac:chgData name="Tammy Pankey" userId="89b84b47-0384-4d66-b56e-dc00ebdb68cf" providerId="ADAL" clId="{47D58CC5-5B49-4132-9A0F-F0FB9FBC5839}" dt="2023-07-11T22:13:35.476" v="2" actId="2711"/>
          <ac:spMkLst>
            <pc:docMk/>
            <pc:sldMk cId="2337535792" sldId="258"/>
            <ac:spMk id="23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33"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0"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1" creationId="{00000000-0000-0000-0000-000000000000}"/>
          </ac:spMkLst>
        </pc:spChg>
        <pc:spChg chg="mod">
          <ac:chgData name="Tammy Pankey" userId="89b84b47-0384-4d66-b56e-dc00ebdb68cf" providerId="ADAL" clId="{47D58CC5-5B49-4132-9A0F-F0FB9FBC5839}" dt="2023-07-11T22:13:35.476" v="2" actId="2711"/>
          <ac:spMkLst>
            <pc:docMk/>
            <pc:sldMk cId="2337535792" sldId="258"/>
            <ac:spMk id="242" creationId="{00000000-0000-0000-0000-000000000000}"/>
          </ac:spMkLst>
        </pc:spChg>
      </pc:sldChg>
      <pc:sldChg chg="modSp mod">
        <pc:chgData name="Tammy Pankey" userId="89b84b47-0384-4d66-b56e-dc00ebdb68cf" providerId="ADAL" clId="{47D58CC5-5B49-4132-9A0F-F0FB9FBC5839}" dt="2023-07-11T22:13:41.996" v="3" actId="2711"/>
        <pc:sldMkLst>
          <pc:docMk/>
          <pc:sldMk cId="2256010848" sldId="260"/>
        </pc:sldMkLst>
        <pc:spChg chg="mod">
          <ac:chgData name="Tammy Pankey" userId="89b84b47-0384-4d66-b56e-dc00ebdb68cf" providerId="ADAL" clId="{47D58CC5-5B49-4132-9A0F-F0FB9FBC5839}" dt="2023-07-11T22:13:41.996" v="3" actId="2711"/>
          <ac:spMkLst>
            <pc:docMk/>
            <pc:sldMk cId="2256010848" sldId="260"/>
            <ac:spMk id="248"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49"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0" creationId="{00000000-0000-0000-0000-000000000000}"/>
          </ac:spMkLst>
        </pc:spChg>
        <pc:spChg chg="mod">
          <ac:chgData name="Tammy Pankey" userId="89b84b47-0384-4d66-b56e-dc00ebdb68cf" providerId="ADAL" clId="{47D58CC5-5B49-4132-9A0F-F0FB9FBC5839}" dt="2023-07-11T22:13:41.996" v="3" actId="2711"/>
          <ac:spMkLst>
            <pc:docMk/>
            <pc:sldMk cId="2256010848" sldId="260"/>
            <ac:spMk id="251" creationId="{00000000-0000-0000-0000-000000000000}"/>
          </ac:spMkLst>
        </pc:spChg>
      </pc:sldChg>
      <pc:sldChg chg="modSp mod">
        <pc:chgData name="Tammy Pankey" userId="89b84b47-0384-4d66-b56e-dc00ebdb68cf" providerId="ADAL" clId="{47D58CC5-5B49-4132-9A0F-F0FB9FBC5839}" dt="2023-07-11T22:13:49.179" v="4" actId="2711"/>
        <pc:sldMkLst>
          <pc:docMk/>
          <pc:sldMk cId="3211395316" sldId="261"/>
        </pc:sldMkLst>
        <pc:spChg chg="mod">
          <ac:chgData name="Tammy Pankey" userId="89b84b47-0384-4d66-b56e-dc00ebdb68cf" providerId="ADAL" clId="{47D58CC5-5B49-4132-9A0F-F0FB9FBC5839}" dt="2023-07-11T22:13:49.179" v="4" actId="2711"/>
          <ac:spMkLst>
            <pc:docMk/>
            <pc:sldMk cId="3211395316" sldId="261"/>
            <ac:spMk id="25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59"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5"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6"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7"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8" creationId="{00000000-0000-0000-0000-000000000000}"/>
          </ac:spMkLst>
        </pc:spChg>
        <pc:spChg chg="mod">
          <ac:chgData name="Tammy Pankey" userId="89b84b47-0384-4d66-b56e-dc00ebdb68cf" providerId="ADAL" clId="{47D58CC5-5B49-4132-9A0F-F0FB9FBC5839}" dt="2023-07-11T22:13:49.179" v="4" actId="2711"/>
          <ac:spMkLst>
            <pc:docMk/>
            <pc:sldMk cId="3211395316" sldId="261"/>
            <ac:spMk id="269" creationId="{00000000-0000-0000-0000-000000000000}"/>
          </ac:spMkLst>
        </pc:spChg>
      </pc:sldChg>
      <pc:sldChg chg="modSp mod">
        <pc:chgData name="Tammy Pankey" userId="89b84b47-0384-4d66-b56e-dc00ebdb68cf" providerId="ADAL" clId="{47D58CC5-5B49-4132-9A0F-F0FB9FBC5839}" dt="2023-07-11T22:15:28.720" v="28" actId="6549"/>
        <pc:sldMkLst>
          <pc:docMk/>
          <pc:sldMk cId="705154223" sldId="262"/>
        </pc:sldMkLst>
        <pc:spChg chg="mod">
          <ac:chgData name="Tammy Pankey" userId="89b84b47-0384-4d66-b56e-dc00ebdb68cf" providerId="ADAL" clId="{47D58CC5-5B49-4132-9A0F-F0FB9FBC5839}" dt="2023-07-11T22:13:58.379" v="5" actId="2711"/>
          <ac:spMkLst>
            <pc:docMk/>
            <pc:sldMk cId="705154223" sldId="262"/>
            <ac:spMk id="275" creationId="{00000000-0000-0000-0000-000000000000}"/>
          </ac:spMkLst>
        </pc:spChg>
        <pc:spChg chg="mod">
          <ac:chgData name="Tammy Pankey" userId="89b84b47-0384-4d66-b56e-dc00ebdb68cf" providerId="ADAL" clId="{47D58CC5-5B49-4132-9A0F-F0FB9FBC5839}" dt="2023-07-11T22:13:58.379" v="5" actId="2711"/>
          <ac:spMkLst>
            <pc:docMk/>
            <pc:sldMk cId="705154223" sldId="262"/>
            <ac:spMk id="276" creationId="{00000000-0000-0000-0000-000000000000}"/>
          </ac:spMkLst>
        </pc:spChg>
        <pc:spChg chg="mod">
          <ac:chgData name="Tammy Pankey" userId="89b84b47-0384-4d66-b56e-dc00ebdb68cf" providerId="ADAL" clId="{47D58CC5-5B49-4132-9A0F-F0FB9FBC5839}" dt="2023-07-11T22:15:28.720" v="28" actId="6549"/>
          <ac:spMkLst>
            <pc:docMk/>
            <pc:sldMk cId="705154223" sldId="262"/>
            <ac:spMk id="278" creationId="{00000000-0000-0000-0000-000000000000}"/>
          </ac:spMkLst>
        </pc:spChg>
      </pc:sldChg>
      <pc:sldChg chg="addSp delSp modSp mod modNotesTx">
        <pc:chgData name="Tammy Pankey" userId="89b84b47-0384-4d66-b56e-dc00ebdb68cf" providerId="ADAL" clId="{47D58CC5-5B49-4132-9A0F-F0FB9FBC5839}" dt="2023-07-11T22:30:37.429" v="71" actId="1076"/>
        <pc:sldMkLst>
          <pc:docMk/>
          <pc:sldMk cId="4006545360" sldId="264"/>
        </pc:sldMkLst>
        <pc:spChg chg="mod">
          <ac:chgData name="Tammy Pankey" userId="89b84b47-0384-4d66-b56e-dc00ebdb68cf" providerId="ADAL" clId="{47D58CC5-5B49-4132-9A0F-F0FB9FBC5839}" dt="2023-07-11T22:13:18.350" v="0" actId="2711"/>
          <ac:spMkLst>
            <pc:docMk/>
            <pc:sldMk cId="4006545360" sldId="264"/>
            <ac:spMk id="5" creationId="{F3B760C1-7E25-45A7-B891-53C58D074EA2}"/>
          </ac:spMkLst>
        </pc:spChg>
        <pc:spChg chg="mod">
          <ac:chgData name="Tammy Pankey" userId="89b84b47-0384-4d66-b56e-dc00ebdb68cf" providerId="ADAL" clId="{47D58CC5-5B49-4132-9A0F-F0FB9FBC5839}" dt="2023-07-11T22:13:18.350" v="0" actId="2711"/>
          <ac:spMkLst>
            <pc:docMk/>
            <pc:sldMk cId="4006545360" sldId="264"/>
            <ac:spMk id="6" creationId="{B6ADE897-E12C-4A20-B842-CD64CC495BD3}"/>
          </ac:spMkLst>
        </pc:spChg>
        <pc:spChg chg="mod">
          <ac:chgData name="Tammy Pankey" userId="89b84b47-0384-4d66-b56e-dc00ebdb68cf" providerId="ADAL" clId="{47D58CC5-5B49-4132-9A0F-F0FB9FBC5839}" dt="2023-07-11T22:13:18.350" v="0" actId="2711"/>
          <ac:spMkLst>
            <pc:docMk/>
            <pc:sldMk cId="4006545360" sldId="264"/>
            <ac:spMk id="26" creationId="{49461470-2C49-0B4A-AFF2-693C58AC2F9F}"/>
          </ac:spMkLst>
        </pc:spChg>
        <pc:picChg chg="add del mod">
          <ac:chgData name="Tammy Pankey" userId="89b84b47-0384-4d66-b56e-dc00ebdb68cf" providerId="ADAL" clId="{47D58CC5-5B49-4132-9A0F-F0FB9FBC5839}" dt="2023-07-11T22:30:01.439" v="63" actId="478"/>
          <ac:picMkLst>
            <pc:docMk/>
            <pc:sldMk cId="4006545360" sldId="264"/>
            <ac:picMk id="8" creationId="{698BF68E-87FF-B2BB-BD25-9CF1852B3FE3}"/>
          </ac:picMkLst>
        </pc:picChg>
        <pc:picChg chg="add mod">
          <ac:chgData name="Tammy Pankey" userId="89b84b47-0384-4d66-b56e-dc00ebdb68cf" providerId="ADAL" clId="{47D58CC5-5B49-4132-9A0F-F0FB9FBC5839}" dt="2023-07-11T22:30:37.429" v="71" actId="1076"/>
          <ac:picMkLst>
            <pc:docMk/>
            <pc:sldMk cId="4006545360" sldId="264"/>
            <ac:picMk id="9" creationId="{659C46A8-2F31-E0C1-4DC3-1FF1F08F786F}"/>
          </ac:picMkLst>
        </pc:picChg>
        <pc:picChg chg="del">
          <ac:chgData name="Tammy Pankey" userId="89b84b47-0384-4d66-b56e-dc00ebdb68cf" providerId="ADAL" clId="{47D58CC5-5B49-4132-9A0F-F0FB9FBC5839}" dt="2023-07-11T22:16:05.845" v="30" actId="478"/>
          <ac:picMkLst>
            <pc:docMk/>
            <pc:sldMk cId="4006545360" sldId="264"/>
            <ac:picMk id="13" creationId="{6335B222-1AA9-4892-A3FD-904EEBAC60B8}"/>
          </ac:picMkLst>
        </pc:picChg>
      </pc:sldChg>
      <pc:sldChg chg="addSp delSp modSp mod">
        <pc:chgData name="Tammy Pankey" userId="89b84b47-0384-4d66-b56e-dc00ebdb68cf" providerId="ADAL" clId="{47D58CC5-5B49-4132-9A0F-F0FB9FBC5839}" dt="2023-07-11T22:23:37.026" v="62"/>
        <pc:sldMkLst>
          <pc:docMk/>
          <pc:sldMk cId="1109188424" sldId="294"/>
        </pc:sldMkLst>
        <pc:spChg chg="mod">
          <ac:chgData name="Tammy Pankey" userId="89b84b47-0384-4d66-b56e-dc00ebdb68cf" providerId="ADAL" clId="{47D58CC5-5B49-4132-9A0F-F0FB9FBC5839}" dt="2023-07-11T22:19:15.393" v="53" actId="20577"/>
          <ac:spMkLst>
            <pc:docMk/>
            <pc:sldMk cId="1109188424" sldId="294"/>
            <ac:spMk id="2" creationId="{F32681A3-33C4-4715-B001-FEC0C9C4458D}"/>
          </ac:spMkLst>
        </pc:spChg>
        <pc:spChg chg="add mod">
          <ac:chgData name="Tammy Pankey" userId="89b84b47-0384-4d66-b56e-dc00ebdb68cf" providerId="ADAL" clId="{47D58CC5-5B49-4132-9A0F-F0FB9FBC5839}" dt="2023-07-11T22:23:37.026" v="62"/>
          <ac:spMkLst>
            <pc:docMk/>
            <pc:sldMk cId="1109188424" sldId="294"/>
            <ac:spMk id="3" creationId="{78D607C4-9373-D334-8F45-6CAB39B5DA2E}"/>
          </ac:spMkLst>
        </pc:spChg>
        <pc:spChg chg="del mod">
          <ac:chgData name="Tammy Pankey" userId="89b84b47-0384-4d66-b56e-dc00ebdb68cf" providerId="ADAL" clId="{47D58CC5-5B49-4132-9A0F-F0FB9FBC5839}" dt="2023-07-11T22:23:36.810" v="61" actId="478"/>
          <ac:spMkLst>
            <pc:docMk/>
            <pc:sldMk cId="1109188424" sldId="294"/>
            <ac:spMk id="7" creationId="{8A942925-8346-C1F8-C187-85FDD0CB03F7}"/>
          </ac:spMkLst>
        </pc:spChg>
      </pc:sldChg>
    </pc:docChg>
  </pc:docChgLst>
  <pc:docChgLst>
    <pc:chgData name="Anna Sterner" userId="S::asterner@firstinspires.org::e34ade42-3f4d-4ffb-96dc-1c6e40b6902f" providerId="AD" clId="Web-{86273D50-1F50-231F-B52B-5BA8C7C35C0E}"/>
    <pc:docChg chg="modSld">
      <pc:chgData name="Anna Sterner" userId="S::asterner@firstinspires.org::e34ade42-3f4d-4ffb-96dc-1c6e40b6902f" providerId="AD" clId="Web-{86273D50-1F50-231F-B52B-5BA8C7C35C0E}" dt="2024-01-25T18:12:19.946" v="43" actId="1076"/>
      <pc:docMkLst>
        <pc:docMk/>
      </pc:docMkLst>
      <pc:sldChg chg="modSp">
        <pc:chgData name="Anna Sterner" userId="S::asterner@firstinspires.org::e34ade42-3f4d-4ffb-96dc-1c6e40b6902f" providerId="AD" clId="Web-{86273D50-1F50-231F-B52B-5BA8C7C35C0E}" dt="2024-01-25T18:11:56.866" v="40"/>
        <pc:sldMkLst>
          <pc:docMk/>
          <pc:sldMk cId="2337535792" sldId="258"/>
        </pc:sldMkLst>
        <pc:graphicFrameChg chg="modGraphic">
          <ac:chgData name="Anna Sterner" userId="S::asterner@firstinspires.org::e34ade42-3f4d-4ffb-96dc-1c6e40b6902f" providerId="AD" clId="Web-{86273D50-1F50-231F-B52B-5BA8C7C35C0E}" dt="2024-01-25T18:11:56.866" v="40"/>
          <ac:graphicFrameMkLst>
            <pc:docMk/>
            <pc:sldMk cId="2337535792" sldId="258"/>
            <ac:graphicFrameMk id="230" creationId="{00000000-0000-0000-0000-000000000000}"/>
          </ac:graphicFrameMkLst>
        </pc:graphicFrameChg>
      </pc:sldChg>
      <pc:sldChg chg="modSp">
        <pc:chgData name="Anna Sterner" userId="S::asterner@firstinspires.org::e34ade42-3f4d-4ffb-96dc-1c6e40b6902f" providerId="AD" clId="Web-{86273D50-1F50-231F-B52B-5BA8C7C35C0E}" dt="2024-01-25T18:11:05.299" v="22"/>
        <pc:sldMkLst>
          <pc:docMk/>
          <pc:sldMk cId="3211395316" sldId="261"/>
        </pc:sldMkLst>
        <pc:picChg chg="mod">
          <ac:chgData name="Anna Sterner" userId="S::asterner@firstinspires.org::e34ade42-3f4d-4ffb-96dc-1c6e40b6902f" providerId="AD" clId="Web-{86273D50-1F50-231F-B52B-5BA8C7C35C0E}" dt="2024-01-25T18:07:13.406" v="18"/>
          <ac:picMkLst>
            <pc:docMk/>
            <pc:sldMk cId="3211395316" sldId="261"/>
            <ac:picMk id="4" creationId="{5D2D83B3-2C6D-982C-7DA1-FC74DBC4CC01}"/>
          </ac:picMkLst>
        </pc:picChg>
        <pc:picChg chg="mod">
          <ac:chgData name="Anna Sterner" userId="S::asterner@firstinspires.org::e34ade42-3f4d-4ffb-96dc-1c6e40b6902f" providerId="AD" clId="Web-{86273D50-1F50-231F-B52B-5BA8C7C35C0E}" dt="2024-01-25T18:07:33.580" v="20"/>
          <ac:picMkLst>
            <pc:docMk/>
            <pc:sldMk cId="3211395316" sldId="261"/>
            <ac:picMk id="6" creationId="{AD7D6C26-8059-389A-3B79-E463705968B3}"/>
          </ac:picMkLst>
        </pc:picChg>
        <pc:picChg chg="mod">
          <ac:chgData name="Anna Sterner" userId="S::asterner@firstinspires.org::e34ade42-3f4d-4ffb-96dc-1c6e40b6902f" providerId="AD" clId="Web-{86273D50-1F50-231F-B52B-5BA8C7C35C0E}" dt="2024-01-25T18:11:05.299" v="22"/>
          <ac:picMkLst>
            <pc:docMk/>
            <pc:sldMk cId="3211395316" sldId="261"/>
            <ac:picMk id="8" creationId="{70688B18-5C9D-E117-878D-C3857D1DDBE9}"/>
          </ac:picMkLst>
        </pc:picChg>
      </pc:sldChg>
      <pc:sldChg chg="modSp">
        <pc:chgData name="Anna Sterner" userId="S::asterner@firstinspires.org::e34ade42-3f4d-4ffb-96dc-1c6e40b6902f" providerId="AD" clId="Web-{86273D50-1F50-231F-B52B-5BA8C7C35C0E}" dt="2024-01-25T18:11:35.208" v="37" actId="20577"/>
        <pc:sldMkLst>
          <pc:docMk/>
          <pc:sldMk cId="705154223" sldId="262"/>
        </pc:sldMkLst>
        <pc:spChg chg="mod">
          <ac:chgData name="Anna Sterner" userId="S::asterner@firstinspires.org::e34ade42-3f4d-4ffb-96dc-1c6e40b6902f" providerId="AD" clId="Web-{86273D50-1F50-231F-B52B-5BA8C7C35C0E}" dt="2024-01-25T18:11:35.208" v="37" actId="20577"/>
          <ac:spMkLst>
            <pc:docMk/>
            <pc:sldMk cId="705154223" sldId="262"/>
            <ac:spMk id="276" creationId="{00000000-0000-0000-0000-000000000000}"/>
          </ac:spMkLst>
        </pc:spChg>
        <pc:spChg chg="mod">
          <ac:chgData name="Anna Sterner" userId="S::asterner@firstinspires.org::e34ade42-3f4d-4ffb-96dc-1c6e40b6902f" providerId="AD" clId="Web-{86273D50-1F50-231F-B52B-5BA8C7C35C0E}" dt="2024-01-25T18:11:27.395" v="35" actId="20577"/>
          <ac:spMkLst>
            <pc:docMk/>
            <pc:sldMk cId="705154223" sldId="262"/>
            <ac:spMk id="278" creationId="{00000000-0000-0000-0000-000000000000}"/>
          </ac:spMkLst>
        </pc:spChg>
      </pc:sldChg>
      <pc:sldChg chg="addSp delSp modSp">
        <pc:chgData name="Anna Sterner" userId="S::asterner@firstinspires.org::e34ade42-3f4d-4ffb-96dc-1c6e40b6902f" providerId="AD" clId="Web-{86273D50-1F50-231F-B52B-5BA8C7C35C0E}" dt="2024-01-25T17:51:29.003" v="16"/>
        <pc:sldMkLst>
          <pc:docMk/>
          <pc:sldMk cId="4006545360" sldId="264"/>
        </pc:sldMkLst>
        <pc:picChg chg="add del mod">
          <ac:chgData name="Anna Sterner" userId="S::asterner@firstinspires.org::e34ade42-3f4d-4ffb-96dc-1c6e40b6902f" providerId="AD" clId="Web-{86273D50-1F50-231F-B52B-5BA8C7C35C0E}" dt="2024-01-25T17:49:34.322" v="13" actId="1076"/>
          <ac:picMkLst>
            <pc:docMk/>
            <pc:sldMk cId="4006545360" sldId="264"/>
            <ac:picMk id="3" creationId="{1129A6A7-3BEB-4045-8F74-CF6ED7A35FFB}"/>
          </ac:picMkLst>
        </pc:picChg>
        <pc:picChg chg="add del mod">
          <ac:chgData name="Anna Sterner" userId="S::asterner@firstinspires.org::e34ade42-3f4d-4ffb-96dc-1c6e40b6902f" providerId="AD" clId="Web-{86273D50-1F50-231F-B52B-5BA8C7C35C0E}" dt="2024-01-25T17:49:19.352" v="11"/>
          <ac:picMkLst>
            <pc:docMk/>
            <pc:sldMk cId="4006545360" sldId="264"/>
            <ac:picMk id="7" creationId="{851DA20F-B70D-92C6-BB3F-F7AB7C1467C3}"/>
          </ac:picMkLst>
        </pc:picChg>
        <pc:picChg chg="mod">
          <ac:chgData name="Anna Sterner" userId="S::asterner@firstinspires.org::e34ade42-3f4d-4ffb-96dc-1c6e40b6902f" providerId="AD" clId="Web-{86273D50-1F50-231F-B52B-5BA8C7C35C0E}" dt="2024-01-25T17:51:29.003" v="16"/>
          <ac:picMkLst>
            <pc:docMk/>
            <pc:sldMk cId="4006545360" sldId="264"/>
            <ac:picMk id="9" creationId="{659C46A8-2F31-E0C1-4DC3-1FF1F08F786F}"/>
          </ac:picMkLst>
        </pc:picChg>
      </pc:sldChg>
      <pc:sldChg chg="modSp">
        <pc:chgData name="Anna Sterner" userId="S::asterner@firstinspires.org::e34ade42-3f4d-4ffb-96dc-1c6e40b6902f" providerId="AD" clId="Web-{86273D50-1F50-231F-B52B-5BA8C7C35C0E}" dt="2024-01-25T18:12:19.946" v="43" actId="1076"/>
        <pc:sldMkLst>
          <pc:docMk/>
          <pc:sldMk cId="1109188424" sldId="294"/>
        </pc:sldMkLst>
        <pc:picChg chg="mod">
          <ac:chgData name="Anna Sterner" userId="S::asterner@firstinspires.org::e34ade42-3f4d-4ffb-96dc-1c6e40b6902f" providerId="AD" clId="Web-{86273D50-1F50-231F-B52B-5BA8C7C35C0E}" dt="2024-01-25T18:12:19.946" v="43" actId="1076"/>
          <ac:picMkLst>
            <pc:docMk/>
            <pc:sldMk cId="1109188424" sldId="294"/>
            <ac:picMk id="4" creationId="{4B018BFE-2725-AE59-6F5E-AB9C13C6692F}"/>
          </ac:picMkLst>
        </pc:picChg>
      </pc:sldChg>
    </pc:docChg>
  </pc:docChgLst>
  <pc:docChgLst>
    <pc:chgData name="Anna Sterner" userId="S::asterner@firstinspires.org::e34ade42-3f4d-4ffb-96dc-1c6e40b6902f" providerId="AD" clId="Web-{53D34846-D6BF-9517-20FA-C5BCA4043C20}"/>
    <pc:docChg chg="modSld">
      <pc:chgData name="Anna Sterner" userId="S::asterner@firstinspires.org::e34ade42-3f4d-4ffb-96dc-1c6e40b6902f" providerId="AD" clId="Web-{53D34846-D6BF-9517-20FA-C5BCA4043C20}" dt="2024-01-25T20:42:22.389" v="15"/>
      <pc:docMkLst>
        <pc:docMk/>
      </pc:docMkLst>
      <pc:sldChg chg="addSp delSp modSp">
        <pc:chgData name="Anna Sterner" userId="S::asterner@firstinspires.org::e34ade42-3f4d-4ffb-96dc-1c6e40b6902f" providerId="AD" clId="Web-{53D34846-D6BF-9517-20FA-C5BCA4043C20}" dt="2024-01-25T20:39:37.451" v="14" actId="20577"/>
        <pc:sldMkLst>
          <pc:docMk/>
          <pc:sldMk cId="2337535792" sldId="258"/>
        </pc:sldMkLst>
        <pc:spChg chg="add mod">
          <ac:chgData name="Anna Sterner" userId="S::asterner@firstinspires.org::e34ade42-3f4d-4ffb-96dc-1c6e40b6902f" providerId="AD" clId="Web-{53D34846-D6BF-9517-20FA-C5BCA4043C20}" dt="2024-01-25T20:39:37.451" v="14" actId="20577"/>
          <ac:spMkLst>
            <pc:docMk/>
            <pc:sldMk cId="2337535792" sldId="258"/>
            <ac:spMk id="4" creationId="{ACD868BF-D91C-CFC9-B102-0220338676ED}"/>
          </ac:spMkLst>
        </pc:spChg>
        <pc:picChg chg="del">
          <ac:chgData name="Anna Sterner" userId="S::asterner@firstinspires.org::e34ade42-3f4d-4ffb-96dc-1c6e40b6902f" providerId="AD" clId="Web-{53D34846-D6BF-9517-20FA-C5BCA4043C20}" dt="2024-01-25T20:39:23.842" v="13"/>
          <ac:picMkLst>
            <pc:docMk/>
            <pc:sldMk cId="2337535792" sldId="258"/>
            <ac:picMk id="20" creationId="{4538ED1D-9251-D3EA-8153-6257147D1697}"/>
          </ac:picMkLst>
        </pc:picChg>
      </pc:sldChg>
      <pc:sldChg chg="modSp">
        <pc:chgData name="Anna Sterner" userId="S::asterner@firstinspires.org::e34ade42-3f4d-4ffb-96dc-1c6e40b6902f" providerId="AD" clId="Web-{53D34846-D6BF-9517-20FA-C5BCA4043C20}" dt="2024-01-25T20:42:22.389" v="15"/>
        <pc:sldMkLst>
          <pc:docMk/>
          <pc:sldMk cId="3211395316" sldId="261"/>
        </pc:sldMkLst>
        <pc:picChg chg="mod">
          <ac:chgData name="Anna Sterner" userId="S::asterner@firstinspires.org::e34ade42-3f4d-4ffb-96dc-1c6e40b6902f" providerId="AD" clId="Web-{53D34846-D6BF-9517-20FA-C5BCA4043C20}" dt="2024-01-25T20:42:22.389" v="15"/>
          <ac:picMkLst>
            <pc:docMk/>
            <pc:sldMk cId="3211395316" sldId="261"/>
            <ac:picMk id="7" creationId="{C54CC5CC-2EE0-4A42-BA97-8613BB779ABA}"/>
          </ac:picMkLst>
        </pc:picChg>
      </pc:sldChg>
    </pc:docChg>
  </pc:docChgLst>
  <pc:docChgLst>
    <pc:chgData name="Anna Sterner" userId="S::asterner@firstinspires.org::e34ade42-3f4d-4ffb-96dc-1c6e40b6902f" providerId="AD" clId="Web-{CAD45A34-E599-7197-1C2E-A42B8B3A6CB1}"/>
    <pc:docChg chg="modSld">
      <pc:chgData name="Anna Sterner" userId="S::asterner@firstinspires.org::e34ade42-3f4d-4ffb-96dc-1c6e40b6902f" providerId="AD" clId="Web-{CAD45A34-E599-7197-1C2E-A42B8B3A6CB1}" dt="2024-01-25T18:23:58.842" v="53"/>
      <pc:docMkLst>
        <pc:docMk/>
      </pc:docMkLst>
      <pc:sldChg chg="modNotes">
        <pc:chgData name="Anna Sterner" userId="S::asterner@firstinspires.org::e34ade42-3f4d-4ffb-96dc-1c6e40b6902f" providerId="AD" clId="Web-{CAD45A34-E599-7197-1C2E-A42B8B3A6CB1}" dt="2024-01-25T18:15:49.405" v="17"/>
        <pc:sldMkLst>
          <pc:docMk/>
          <pc:sldMk cId="705154223" sldId="262"/>
        </pc:sldMkLst>
      </pc:sldChg>
      <pc:sldChg chg="modSp modNotes">
        <pc:chgData name="Anna Sterner" userId="S::asterner@firstinspires.org::e34ade42-3f4d-4ffb-96dc-1c6e40b6902f" providerId="AD" clId="Web-{CAD45A34-E599-7197-1C2E-A42B8B3A6CB1}" dt="2024-01-25T18:23:58.842" v="53"/>
        <pc:sldMkLst>
          <pc:docMk/>
          <pc:sldMk cId="4006545360" sldId="264"/>
        </pc:sldMkLst>
        <pc:picChg chg="mod">
          <ac:chgData name="Anna Sterner" userId="S::asterner@firstinspires.org::e34ade42-3f4d-4ffb-96dc-1c6e40b6902f" providerId="AD" clId="Web-{CAD45A34-E599-7197-1C2E-A42B8B3A6CB1}" dt="2024-01-25T18:13:46.902" v="1"/>
          <ac:picMkLst>
            <pc:docMk/>
            <pc:sldMk cId="4006545360" sldId="264"/>
            <ac:picMk id="4" creationId="{C0853B91-8A9C-70CE-6075-8E29FCA22E30}"/>
          </ac:picMkLst>
        </pc:picChg>
      </pc:sldChg>
    </pc:docChg>
  </pc:docChgLst>
  <pc:docChgLst>
    <pc:chgData name="Charlie Gibson" userId="S::cgibson@firstinspires.org::05d73aa8-f094-42cf-9261-ec5251b97041" providerId="AD" clId="Web-{36A7CD80-2063-707F-E399-B891872BB9C3}"/>
    <pc:docChg chg="modSld">
      <pc:chgData name="Charlie Gibson" userId="S::cgibson@firstinspires.org::05d73aa8-f094-42cf-9261-ec5251b97041" providerId="AD" clId="Web-{36A7CD80-2063-707F-E399-B891872BB9C3}" dt="2024-01-25T20:43:37.635" v="0" actId="1076"/>
      <pc:docMkLst>
        <pc:docMk/>
      </pc:docMkLst>
      <pc:sldChg chg="modSp">
        <pc:chgData name="Charlie Gibson" userId="S::cgibson@firstinspires.org::05d73aa8-f094-42cf-9261-ec5251b97041" providerId="AD" clId="Web-{36A7CD80-2063-707F-E399-B891872BB9C3}" dt="2024-01-25T20:43:37.635" v="0" actId="1076"/>
        <pc:sldMkLst>
          <pc:docMk/>
          <pc:sldMk cId="1109188424" sldId="294"/>
        </pc:sldMkLst>
        <pc:spChg chg="mod">
          <ac:chgData name="Charlie Gibson" userId="S::cgibson@firstinspires.org::05d73aa8-f094-42cf-9261-ec5251b97041" providerId="AD" clId="Web-{36A7CD80-2063-707F-E399-B891872BB9C3}" dt="2024-01-25T20:43:37.635" v="0" actId="1076"/>
          <ac:spMkLst>
            <pc:docMk/>
            <pc:sldMk cId="1109188424" sldId="294"/>
            <ac:spMk id="2" creationId="{F32681A3-33C4-4715-B001-FEC0C9C4458D}"/>
          </ac:spMkLst>
        </pc:spChg>
      </pc:sldChg>
    </pc:docChg>
  </pc:docChgLst>
  <pc:docChgLst>
    <pc:chgData name="Anna Sterner" userId="S::asterner@firstinspires.org::e34ade42-3f4d-4ffb-96dc-1c6e40b6902f" providerId="AD" clId="Web-{D85FBAC2-8C19-A7A1-9BBF-B012D7BAA2D2}"/>
    <pc:docChg chg="addSld delSld modSld sldOrd">
      <pc:chgData name="Anna Sterner" userId="S::asterner@firstinspires.org::e34ade42-3f4d-4ffb-96dc-1c6e40b6902f" providerId="AD" clId="Web-{D85FBAC2-8C19-A7A1-9BBF-B012D7BAA2D2}" dt="2024-05-16T12:52:28.995" v="387"/>
      <pc:docMkLst>
        <pc:docMk/>
      </pc:docMkLst>
      <pc:sldChg chg="modSp modNotes">
        <pc:chgData name="Anna Sterner" userId="S::asterner@firstinspires.org::e34ade42-3f4d-4ffb-96dc-1c6e40b6902f" providerId="AD" clId="Web-{D85FBAC2-8C19-A7A1-9BBF-B012D7BAA2D2}" dt="2024-05-16T12:51:11.774" v="373"/>
        <pc:sldMkLst>
          <pc:docMk/>
          <pc:sldMk cId="1924060261" sldId="257"/>
        </pc:sldMkLst>
        <pc:picChg chg="mod">
          <ac:chgData name="Anna Sterner" userId="S::asterner@firstinspires.org::e34ade42-3f4d-4ffb-96dc-1c6e40b6902f" providerId="AD" clId="Web-{D85FBAC2-8C19-A7A1-9BBF-B012D7BAA2D2}" dt="2024-05-16T12:12:40.410" v="18"/>
          <ac:picMkLst>
            <pc:docMk/>
            <pc:sldMk cId="1924060261" sldId="257"/>
            <ac:picMk id="3" creationId="{4D2E43EE-99B9-1B54-F7D5-D4CBC35A85F1}"/>
          </ac:picMkLst>
        </pc:picChg>
      </pc:sldChg>
      <pc:sldChg chg="modNotes">
        <pc:chgData name="Anna Sterner" userId="S::asterner@firstinspires.org::e34ade42-3f4d-4ffb-96dc-1c6e40b6902f" providerId="AD" clId="Web-{D85FBAC2-8C19-A7A1-9BBF-B012D7BAA2D2}" dt="2024-05-16T12:52:28.995" v="387"/>
        <pc:sldMkLst>
          <pc:docMk/>
          <pc:sldMk cId="2256010848" sldId="260"/>
        </pc:sldMkLst>
      </pc:sldChg>
      <pc:sldChg chg="modSp">
        <pc:chgData name="Anna Sterner" userId="S::asterner@firstinspires.org::e34ade42-3f4d-4ffb-96dc-1c6e40b6902f" providerId="AD" clId="Web-{D85FBAC2-8C19-A7A1-9BBF-B012D7BAA2D2}" dt="2024-05-16T12:33:19.259" v="152" actId="1076"/>
        <pc:sldMkLst>
          <pc:docMk/>
          <pc:sldMk cId="3211395316" sldId="261"/>
        </pc:sldMkLst>
        <pc:spChg chg="mod">
          <ac:chgData name="Anna Sterner" userId="S::asterner@firstinspires.org::e34ade42-3f4d-4ffb-96dc-1c6e40b6902f" providerId="AD" clId="Web-{D85FBAC2-8C19-A7A1-9BBF-B012D7BAA2D2}" dt="2024-05-16T12:31:50.131" v="127" actId="1076"/>
          <ac:spMkLst>
            <pc:docMk/>
            <pc:sldMk cId="3211395316" sldId="261"/>
            <ac:spMk id="265" creationId="{00000000-0000-0000-0000-000000000000}"/>
          </ac:spMkLst>
        </pc:spChg>
        <pc:spChg chg="mod">
          <ac:chgData name="Anna Sterner" userId="S::asterner@firstinspires.org::e34ade42-3f4d-4ffb-96dc-1c6e40b6902f" providerId="AD" clId="Web-{D85FBAC2-8C19-A7A1-9BBF-B012D7BAA2D2}" dt="2024-05-16T12:32:56.649" v="145" actId="1076"/>
          <ac:spMkLst>
            <pc:docMk/>
            <pc:sldMk cId="3211395316" sldId="261"/>
            <ac:spMk id="266" creationId="{00000000-0000-0000-0000-000000000000}"/>
          </ac:spMkLst>
        </pc:spChg>
        <pc:spChg chg="mod">
          <ac:chgData name="Anna Sterner" userId="S::asterner@firstinspires.org::e34ade42-3f4d-4ffb-96dc-1c6e40b6902f" providerId="AD" clId="Web-{D85FBAC2-8C19-A7A1-9BBF-B012D7BAA2D2}" dt="2024-05-16T12:33:19.243" v="151" actId="1076"/>
          <ac:spMkLst>
            <pc:docMk/>
            <pc:sldMk cId="3211395316" sldId="261"/>
            <ac:spMk id="267" creationId="{00000000-0000-0000-0000-000000000000}"/>
          </ac:spMkLst>
        </pc:spChg>
        <pc:spChg chg="mod">
          <ac:chgData name="Anna Sterner" userId="S::asterner@firstinspires.org::e34ade42-3f4d-4ffb-96dc-1c6e40b6902f" providerId="AD" clId="Web-{D85FBAC2-8C19-A7A1-9BBF-B012D7BAA2D2}" dt="2024-05-16T12:33:19.227" v="149" actId="1076"/>
          <ac:spMkLst>
            <pc:docMk/>
            <pc:sldMk cId="3211395316" sldId="261"/>
            <ac:spMk id="268" creationId="{00000000-0000-0000-0000-000000000000}"/>
          </ac:spMkLst>
        </pc:spChg>
        <pc:spChg chg="mod">
          <ac:chgData name="Anna Sterner" userId="S::asterner@firstinspires.org::e34ade42-3f4d-4ffb-96dc-1c6e40b6902f" providerId="AD" clId="Web-{D85FBAC2-8C19-A7A1-9BBF-B012D7BAA2D2}" dt="2024-05-16T12:32:30.257" v="138" actId="1076"/>
          <ac:spMkLst>
            <pc:docMk/>
            <pc:sldMk cId="3211395316" sldId="261"/>
            <ac:spMk id="269" creationId="{00000000-0000-0000-0000-000000000000}"/>
          </ac:spMkLst>
        </pc:spChg>
        <pc:picChg chg="mod">
          <ac:chgData name="Anna Sterner" userId="S::asterner@firstinspires.org::e34ade42-3f4d-4ffb-96dc-1c6e40b6902f" providerId="AD" clId="Web-{D85FBAC2-8C19-A7A1-9BBF-B012D7BAA2D2}" dt="2024-05-16T12:31:50.115" v="126" actId="1076"/>
          <ac:picMkLst>
            <pc:docMk/>
            <pc:sldMk cId="3211395316" sldId="261"/>
            <ac:picMk id="4" creationId="{5D2D83B3-2C6D-982C-7DA1-FC74DBC4CC01}"/>
          </ac:picMkLst>
        </pc:picChg>
        <pc:picChg chg="mod">
          <ac:chgData name="Anna Sterner" userId="S::asterner@firstinspires.org::e34ade42-3f4d-4ffb-96dc-1c6e40b6902f" providerId="AD" clId="Web-{D85FBAC2-8C19-A7A1-9BBF-B012D7BAA2D2}" dt="2024-05-16T12:33:19.243" v="150" actId="1076"/>
          <ac:picMkLst>
            <pc:docMk/>
            <pc:sldMk cId="3211395316" sldId="261"/>
            <ac:picMk id="6" creationId="{AD7D6C26-8059-389A-3B79-E463705968B3}"/>
          </ac:picMkLst>
        </pc:picChg>
        <pc:picChg chg="mod">
          <ac:chgData name="Anna Sterner" userId="S::asterner@firstinspires.org::e34ade42-3f4d-4ffb-96dc-1c6e40b6902f" providerId="AD" clId="Web-{D85FBAC2-8C19-A7A1-9BBF-B012D7BAA2D2}" dt="2024-05-16T12:32:30.273" v="139" actId="1076"/>
          <ac:picMkLst>
            <pc:docMk/>
            <pc:sldMk cId="3211395316" sldId="261"/>
            <ac:picMk id="7" creationId="{C54CC5CC-2EE0-4A42-BA97-8613BB779ABA}"/>
          </ac:picMkLst>
        </pc:picChg>
        <pc:picChg chg="mod">
          <ac:chgData name="Anna Sterner" userId="S::asterner@firstinspires.org::e34ade42-3f4d-4ffb-96dc-1c6e40b6902f" providerId="AD" clId="Web-{D85FBAC2-8C19-A7A1-9BBF-B012D7BAA2D2}" dt="2024-05-16T12:32:56.649" v="144" actId="1076"/>
          <ac:picMkLst>
            <pc:docMk/>
            <pc:sldMk cId="3211395316" sldId="261"/>
            <ac:picMk id="8" creationId="{70688B18-5C9D-E117-878D-C3857D1DDBE9}"/>
          </ac:picMkLst>
        </pc:picChg>
        <pc:picChg chg="mod">
          <ac:chgData name="Anna Sterner" userId="S::asterner@firstinspires.org::e34ade42-3f4d-4ffb-96dc-1c6e40b6902f" providerId="AD" clId="Web-{D85FBAC2-8C19-A7A1-9BBF-B012D7BAA2D2}" dt="2024-05-16T12:33:19.259" v="152" actId="1076"/>
          <ac:picMkLst>
            <pc:docMk/>
            <pc:sldMk cId="3211395316" sldId="261"/>
            <ac:picMk id="261" creationId="{00000000-0000-0000-0000-000000000000}"/>
          </ac:picMkLst>
        </pc:picChg>
      </pc:sldChg>
      <pc:sldChg chg="addSp delSp modSp modNotes">
        <pc:chgData name="Anna Sterner" userId="S::asterner@firstinspires.org::e34ade42-3f4d-4ffb-96dc-1c6e40b6902f" providerId="AD" clId="Web-{D85FBAC2-8C19-A7A1-9BBF-B012D7BAA2D2}" dt="2024-05-16T12:19:30.328" v="59"/>
        <pc:sldMkLst>
          <pc:docMk/>
          <pc:sldMk cId="705154223" sldId="262"/>
        </pc:sldMkLst>
        <pc:spChg chg="mod">
          <ac:chgData name="Anna Sterner" userId="S::asterner@firstinspires.org::e34ade42-3f4d-4ffb-96dc-1c6e40b6902f" providerId="AD" clId="Web-{D85FBAC2-8C19-A7A1-9BBF-B012D7BAA2D2}" dt="2024-05-16T12:17:41.013" v="44" actId="20577"/>
          <ac:spMkLst>
            <pc:docMk/>
            <pc:sldMk cId="705154223" sldId="262"/>
            <ac:spMk id="278" creationId="{00000000-0000-0000-0000-000000000000}"/>
          </ac:spMkLst>
        </pc:spChg>
        <pc:picChg chg="add mod">
          <ac:chgData name="Anna Sterner" userId="S::asterner@firstinspires.org::e34ade42-3f4d-4ffb-96dc-1c6e40b6902f" providerId="AD" clId="Web-{D85FBAC2-8C19-A7A1-9BBF-B012D7BAA2D2}" dt="2024-05-16T12:17:49.388" v="46" actId="1076"/>
          <ac:picMkLst>
            <pc:docMk/>
            <pc:sldMk cId="705154223" sldId="262"/>
            <ac:picMk id="3" creationId="{C31258E9-A1E7-104E-C3AE-86149D02DEFA}"/>
          </ac:picMkLst>
        </pc:picChg>
        <pc:picChg chg="add mod">
          <ac:chgData name="Anna Sterner" userId="S::asterner@firstinspires.org::e34ade42-3f4d-4ffb-96dc-1c6e40b6902f" providerId="AD" clId="Web-{D85FBAC2-8C19-A7A1-9BBF-B012D7BAA2D2}" dt="2024-05-16T12:19:07.734" v="52" actId="1076"/>
          <ac:picMkLst>
            <pc:docMk/>
            <pc:sldMk cId="705154223" sldId="262"/>
            <ac:picMk id="4" creationId="{3D02B8A7-4D68-789B-BA80-A629C4B399F3}"/>
          </ac:picMkLst>
        </pc:picChg>
        <pc:picChg chg="del">
          <ac:chgData name="Anna Sterner" userId="S::asterner@firstinspires.org::e34ade42-3f4d-4ffb-96dc-1c6e40b6902f" providerId="AD" clId="Web-{D85FBAC2-8C19-A7A1-9BBF-B012D7BAA2D2}" dt="2024-05-16T12:14:46.117" v="19"/>
          <ac:picMkLst>
            <pc:docMk/>
            <pc:sldMk cId="705154223" sldId="262"/>
            <ac:picMk id="277" creationId="{00000000-0000-0000-0000-000000000000}"/>
          </ac:picMkLst>
        </pc:picChg>
      </pc:sldChg>
      <pc:sldChg chg="modSp modNotes">
        <pc:chgData name="Anna Sterner" userId="S::asterner@firstinspires.org::e34ade42-3f4d-4ffb-96dc-1c6e40b6902f" providerId="AD" clId="Web-{D85FBAC2-8C19-A7A1-9BBF-B012D7BAA2D2}" dt="2024-05-16T12:50:55.274" v="371"/>
        <pc:sldMkLst>
          <pc:docMk/>
          <pc:sldMk cId="4006545360" sldId="264"/>
        </pc:sldMkLst>
        <pc:picChg chg="mod">
          <ac:chgData name="Anna Sterner" userId="S::asterner@firstinspires.org::e34ade42-3f4d-4ffb-96dc-1c6e40b6902f" providerId="AD" clId="Web-{D85FBAC2-8C19-A7A1-9BBF-B012D7BAA2D2}" dt="2024-05-16T12:47:46.377" v="338" actId="1076"/>
          <ac:picMkLst>
            <pc:docMk/>
            <pc:sldMk cId="4006545360" sldId="264"/>
            <ac:picMk id="3" creationId="{1129A6A7-3BEB-4045-8F74-CF6ED7A35FFB}"/>
          </ac:picMkLst>
        </pc:picChg>
        <pc:picChg chg="mod">
          <ac:chgData name="Anna Sterner" userId="S::asterner@firstinspires.org::e34ade42-3f4d-4ffb-96dc-1c6e40b6902f" providerId="AD" clId="Web-{D85FBAC2-8C19-A7A1-9BBF-B012D7BAA2D2}" dt="2024-05-16T11:36:18.261" v="3" actId="1076"/>
          <ac:picMkLst>
            <pc:docMk/>
            <pc:sldMk cId="4006545360" sldId="264"/>
            <ac:picMk id="4" creationId="{C0853B91-8A9C-70CE-6075-8E29FCA22E30}"/>
          </ac:picMkLst>
        </pc:picChg>
        <pc:picChg chg="mod">
          <ac:chgData name="Anna Sterner" userId="S::asterner@firstinspires.org::e34ade42-3f4d-4ffb-96dc-1c6e40b6902f" providerId="AD" clId="Web-{D85FBAC2-8C19-A7A1-9BBF-B012D7BAA2D2}" dt="2024-05-16T12:47:31.299" v="336" actId="14100"/>
          <ac:picMkLst>
            <pc:docMk/>
            <pc:sldMk cId="4006545360" sldId="264"/>
            <ac:picMk id="9" creationId="{659C46A8-2F31-E0C1-4DC3-1FF1F08F786F}"/>
          </ac:picMkLst>
        </pc:picChg>
      </pc:sldChg>
      <pc:sldChg chg="addSp delSp modSp add ord replId modNotes">
        <pc:chgData name="Anna Sterner" userId="S::asterner@firstinspires.org::e34ade42-3f4d-4ffb-96dc-1c6e40b6902f" providerId="AD" clId="Web-{D85FBAC2-8C19-A7A1-9BBF-B012D7BAA2D2}" dt="2024-05-16T12:45:54.374" v="330" actId="1076"/>
        <pc:sldMkLst>
          <pc:docMk/>
          <pc:sldMk cId="385405878" sldId="295"/>
        </pc:sldMkLst>
        <pc:spChg chg="mod">
          <ac:chgData name="Anna Sterner" userId="S::asterner@firstinspires.org::e34ade42-3f4d-4ffb-96dc-1c6e40b6902f" providerId="AD" clId="Web-{D85FBAC2-8C19-A7A1-9BBF-B012D7BAA2D2}" dt="2024-05-16T12:38:11.939" v="172" actId="20577"/>
          <ac:spMkLst>
            <pc:docMk/>
            <pc:sldMk cId="385405878" sldId="295"/>
            <ac:spMk id="4" creationId="{ACD868BF-D91C-CFC9-B102-0220338676ED}"/>
          </ac:spMkLst>
        </pc:spChg>
        <pc:spChg chg="add mod">
          <ac:chgData name="Anna Sterner" userId="S::asterner@firstinspires.org::e34ade42-3f4d-4ffb-96dc-1c6e40b6902f" providerId="AD" clId="Web-{D85FBAC2-8C19-A7A1-9BBF-B012D7BAA2D2}" dt="2024-05-16T12:40:36.678" v="190" actId="20577"/>
          <ac:spMkLst>
            <pc:docMk/>
            <pc:sldMk cId="385405878" sldId="295"/>
            <ac:spMk id="15" creationId="{E9D53573-CBDF-3722-2642-C74563864593}"/>
          </ac:spMkLst>
        </pc:spChg>
        <pc:spChg chg="add">
          <ac:chgData name="Anna Sterner" userId="S::asterner@firstinspires.org::e34ade42-3f4d-4ffb-96dc-1c6e40b6902f" providerId="AD" clId="Web-{D85FBAC2-8C19-A7A1-9BBF-B012D7BAA2D2}" dt="2024-05-16T12:40:06.724" v="179"/>
          <ac:spMkLst>
            <pc:docMk/>
            <pc:sldMk cId="385405878" sldId="295"/>
            <ac:spMk id="16" creationId="{3BB3EEA7-9362-EB4F-EFD8-97AEA40022D3}"/>
          </ac:spMkLst>
        </pc:spChg>
        <pc:spChg chg="add">
          <ac:chgData name="Anna Sterner" userId="S::asterner@firstinspires.org::e34ade42-3f4d-4ffb-96dc-1c6e40b6902f" providerId="AD" clId="Web-{D85FBAC2-8C19-A7A1-9BBF-B012D7BAA2D2}" dt="2024-05-16T12:40:06.724" v="179"/>
          <ac:spMkLst>
            <pc:docMk/>
            <pc:sldMk cId="385405878" sldId="295"/>
            <ac:spMk id="17" creationId="{CF83F278-8898-4552-D630-DC9C672FE0F9}"/>
          </ac:spMkLst>
        </pc:spChg>
        <pc:spChg chg="add">
          <ac:chgData name="Anna Sterner" userId="S::asterner@firstinspires.org::e34ade42-3f4d-4ffb-96dc-1c6e40b6902f" providerId="AD" clId="Web-{D85FBAC2-8C19-A7A1-9BBF-B012D7BAA2D2}" dt="2024-05-16T12:40:06.724" v="179"/>
          <ac:spMkLst>
            <pc:docMk/>
            <pc:sldMk cId="385405878" sldId="295"/>
            <ac:spMk id="18" creationId="{8B0E215D-AD82-70CC-61E6-0D3458D90052}"/>
          </ac:spMkLst>
        </pc:spChg>
        <pc:spChg chg="add">
          <ac:chgData name="Anna Sterner" userId="S::asterner@firstinspires.org::e34ade42-3f4d-4ffb-96dc-1c6e40b6902f" providerId="AD" clId="Web-{D85FBAC2-8C19-A7A1-9BBF-B012D7BAA2D2}" dt="2024-05-16T12:40:06.724" v="179"/>
          <ac:spMkLst>
            <pc:docMk/>
            <pc:sldMk cId="385405878" sldId="295"/>
            <ac:spMk id="19" creationId="{1912FC02-594C-644B-28A5-9DF731F75FD8}"/>
          </ac:spMkLst>
        </pc:spChg>
        <pc:spChg chg="add">
          <ac:chgData name="Anna Sterner" userId="S::asterner@firstinspires.org::e34ade42-3f4d-4ffb-96dc-1c6e40b6902f" providerId="AD" clId="Web-{D85FBAC2-8C19-A7A1-9BBF-B012D7BAA2D2}" dt="2024-05-16T12:40:06.724" v="179"/>
          <ac:spMkLst>
            <pc:docMk/>
            <pc:sldMk cId="385405878" sldId="295"/>
            <ac:spMk id="20" creationId="{1F805B0E-2FD5-A1AB-3812-57D87E60B189}"/>
          </ac:spMkLst>
        </pc:spChg>
        <pc:spChg chg="add del mod topLvl">
          <ac:chgData name="Anna Sterner" userId="S::asterner@firstinspires.org::e34ade42-3f4d-4ffb-96dc-1c6e40b6902f" providerId="AD" clId="Web-{D85FBAC2-8C19-A7A1-9BBF-B012D7BAA2D2}" dt="2024-05-16T12:44:20.793" v="297"/>
          <ac:spMkLst>
            <pc:docMk/>
            <pc:sldMk cId="385405878" sldId="295"/>
            <ac:spMk id="28" creationId="{A37FD968-3CD0-3F07-AE41-F106610368AE}"/>
          </ac:spMkLst>
        </pc:spChg>
        <pc:spChg chg="add topLvl">
          <ac:chgData name="Anna Sterner" userId="S::asterner@firstinspires.org::e34ade42-3f4d-4ffb-96dc-1c6e40b6902f" providerId="AD" clId="Web-{D85FBAC2-8C19-A7A1-9BBF-B012D7BAA2D2}" dt="2024-05-16T12:40:59.053" v="195"/>
          <ac:spMkLst>
            <pc:docMk/>
            <pc:sldMk cId="385405878" sldId="295"/>
            <ac:spMk id="29" creationId="{289489C1-F929-202B-58EA-90B845572304}"/>
          </ac:spMkLst>
        </pc:spChg>
        <pc:spChg chg="add topLvl">
          <ac:chgData name="Anna Sterner" userId="S::asterner@firstinspires.org::e34ade42-3f4d-4ffb-96dc-1c6e40b6902f" providerId="AD" clId="Web-{D85FBAC2-8C19-A7A1-9BBF-B012D7BAA2D2}" dt="2024-05-16T12:40:59.053" v="195"/>
          <ac:spMkLst>
            <pc:docMk/>
            <pc:sldMk cId="385405878" sldId="295"/>
            <ac:spMk id="30" creationId="{A828FCA2-53FE-1E65-208F-881186392AB4}"/>
          </ac:spMkLst>
        </pc:spChg>
        <pc:spChg chg="add topLvl">
          <ac:chgData name="Anna Sterner" userId="S::asterner@firstinspires.org::e34ade42-3f4d-4ffb-96dc-1c6e40b6902f" providerId="AD" clId="Web-{D85FBAC2-8C19-A7A1-9BBF-B012D7BAA2D2}" dt="2024-05-16T12:40:59.053" v="195"/>
          <ac:spMkLst>
            <pc:docMk/>
            <pc:sldMk cId="385405878" sldId="295"/>
            <ac:spMk id="31" creationId="{723A8CE0-5022-8A70-F713-6DAA90A3D17E}"/>
          </ac:spMkLst>
        </pc:spChg>
        <pc:spChg chg="add mod topLvl">
          <ac:chgData name="Anna Sterner" userId="S::asterner@firstinspires.org::e34ade42-3f4d-4ffb-96dc-1c6e40b6902f" providerId="AD" clId="Web-{D85FBAC2-8C19-A7A1-9BBF-B012D7BAA2D2}" dt="2024-05-16T12:41:34.351" v="222" actId="20577"/>
          <ac:spMkLst>
            <pc:docMk/>
            <pc:sldMk cId="385405878" sldId="295"/>
            <ac:spMk id="32" creationId="{246D4B64-616E-6AC0-D31B-F7C84F37E027}"/>
          </ac:spMkLst>
        </pc:spChg>
        <pc:spChg chg="add mod topLvl">
          <ac:chgData name="Anna Sterner" userId="S::asterner@firstinspires.org::e34ade42-3f4d-4ffb-96dc-1c6e40b6902f" providerId="AD" clId="Web-{D85FBAC2-8C19-A7A1-9BBF-B012D7BAA2D2}" dt="2024-05-16T12:41:41.726" v="225" actId="20577"/>
          <ac:spMkLst>
            <pc:docMk/>
            <pc:sldMk cId="385405878" sldId="295"/>
            <ac:spMk id="33" creationId="{92B5B8D5-C11C-0E72-8FDC-CA0299C49B77}"/>
          </ac:spMkLst>
        </pc:spChg>
        <pc:grpChg chg="add del mod">
          <ac:chgData name="Anna Sterner" userId="S::asterner@firstinspires.org::e34ade42-3f4d-4ffb-96dc-1c6e40b6902f" providerId="AD" clId="Web-{D85FBAC2-8C19-A7A1-9BBF-B012D7BAA2D2}" dt="2024-05-16T12:40:45.928" v="192"/>
          <ac:grpSpMkLst>
            <pc:docMk/>
            <pc:sldMk cId="385405878" sldId="295"/>
            <ac:grpSpMk id="5" creationId="{FF8EABFB-CE5D-6FFF-5E24-B1EA9A168887}"/>
          </ac:grpSpMkLst>
        </pc:grpChg>
        <pc:grpChg chg="add del mod">
          <ac:chgData name="Anna Sterner" userId="S::asterner@firstinspires.org::e34ade42-3f4d-4ffb-96dc-1c6e40b6902f" providerId="AD" clId="Web-{D85FBAC2-8C19-A7A1-9BBF-B012D7BAA2D2}" dt="2024-05-16T12:40:59.053" v="195"/>
          <ac:grpSpMkLst>
            <pc:docMk/>
            <pc:sldMk cId="385405878" sldId="295"/>
            <ac:grpSpMk id="21" creationId="{FF8EABFB-CE5D-6FFF-5E24-B1EA9A168887}"/>
          </ac:grpSpMkLst>
        </pc:grpChg>
        <pc:grpChg chg="add del mod">
          <ac:chgData name="Anna Sterner" userId="S::asterner@firstinspires.org::e34ade42-3f4d-4ffb-96dc-1c6e40b6902f" providerId="AD" clId="Web-{D85FBAC2-8C19-A7A1-9BBF-B012D7BAA2D2}" dt="2024-05-16T12:44:20.793" v="297"/>
          <ac:grpSpMkLst>
            <pc:docMk/>
            <pc:sldMk cId="385405878" sldId="295"/>
            <ac:grpSpMk id="34" creationId="{1D4BC3F1-0244-B11D-5135-C44D7E7B2025}"/>
          </ac:grpSpMkLst>
        </pc:grpChg>
        <pc:grpChg chg="add mod">
          <ac:chgData name="Anna Sterner" userId="S::asterner@firstinspires.org::e34ade42-3f4d-4ffb-96dc-1c6e40b6902f" providerId="AD" clId="Web-{D85FBAC2-8C19-A7A1-9BBF-B012D7BAA2D2}" dt="2024-05-16T12:41:13.819" v="209" actId="14100"/>
          <ac:grpSpMkLst>
            <pc:docMk/>
            <pc:sldMk cId="385405878" sldId="295"/>
            <ac:grpSpMk id="35" creationId="{6E7AB9A2-2DD5-9B5E-DE74-70708D6820F6}"/>
          </ac:grpSpMkLst>
        </pc:grpChg>
        <pc:grpChg chg="add mod">
          <ac:chgData name="Anna Sterner" userId="S::asterner@firstinspires.org::e34ade42-3f4d-4ffb-96dc-1c6e40b6902f" providerId="AD" clId="Web-{D85FBAC2-8C19-A7A1-9BBF-B012D7BAA2D2}" dt="2024-05-16T12:41:13.819" v="208" actId="14100"/>
          <ac:grpSpMkLst>
            <pc:docMk/>
            <pc:sldMk cId="385405878" sldId="295"/>
            <ac:grpSpMk id="36" creationId="{D668EAE5-17A0-70AB-2698-70A1329D3AF9}"/>
          </ac:grpSpMkLst>
        </pc:grpChg>
        <pc:grpChg chg="add mod">
          <ac:chgData name="Anna Sterner" userId="S::asterner@firstinspires.org::e34ade42-3f4d-4ffb-96dc-1c6e40b6902f" providerId="AD" clId="Web-{D85FBAC2-8C19-A7A1-9BBF-B012D7BAA2D2}" dt="2024-05-16T12:41:13.819" v="211" actId="14100"/>
          <ac:grpSpMkLst>
            <pc:docMk/>
            <pc:sldMk cId="385405878" sldId="295"/>
            <ac:grpSpMk id="37" creationId="{B9BA5E5C-6763-131B-E4B5-468F2223D3F6}"/>
          </ac:grpSpMkLst>
        </pc:grpChg>
        <pc:grpChg chg="add mod">
          <ac:chgData name="Anna Sterner" userId="S::asterner@firstinspires.org::e34ade42-3f4d-4ffb-96dc-1c6e40b6902f" providerId="AD" clId="Web-{D85FBAC2-8C19-A7A1-9BBF-B012D7BAA2D2}" dt="2024-05-16T12:41:13.819" v="210" actId="14100"/>
          <ac:grpSpMkLst>
            <pc:docMk/>
            <pc:sldMk cId="385405878" sldId="295"/>
            <ac:grpSpMk id="38" creationId="{8C1E83E4-E34B-27A2-85D4-FDFA752D2A3D}"/>
          </ac:grpSpMkLst>
        </pc:grpChg>
        <pc:grpChg chg="add mod">
          <ac:chgData name="Anna Sterner" userId="S::asterner@firstinspires.org::e34ade42-3f4d-4ffb-96dc-1c6e40b6902f" providerId="AD" clId="Web-{D85FBAC2-8C19-A7A1-9BBF-B012D7BAA2D2}" dt="2024-05-16T12:41:13.819" v="212" actId="14100"/>
          <ac:grpSpMkLst>
            <pc:docMk/>
            <pc:sldMk cId="385405878" sldId="295"/>
            <ac:grpSpMk id="39" creationId="{14312876-6B06-4600-72F7-F990986045BB}"/>
          </ac:grpSpMkLst>
        </pc:grpChg>
        <pc:grpChg chg="add del mod">
          <ac:chgData name="Anna Sterner" userId="S::asterner@firstinspires.org::e34ade42-3f4d-4ffb-96dc-1c6e40b6902f" providerId="AD" clId="Web-{D85FBAC2-8C19-A7A1-9BBF-B012D7BAA2D2}" dt="2024-05-16T12:44:23.450" v="298"/>
          <ac:grpSpMkLst>
            <pc:docMk/>
            <pc:sldMk cId="385405878" sldId="295"/>
            <ac:grpSpMk id="40" creationId="{0EBDA25D-30B9-44E3-095C-33B553426874}"/>
          </ac:grpSpMkLst>
        </pc:grpChg>
        <pc:picChg chg="add del mod">
          <ac:chgData name="Anna Sterner" userId="S::asterner@firstinspires.org::e34ade42-3f4d-4ffb-96dc-1c6e40b6902f" providerId="AD" clId="Web-{D85FBAC2-8C19-A7A1-9BBF-B012D7BAA2D2}" dt="2024-05-16T12:39:49.692" v="178"/>
          <ac:picMkLst>
            <pc:docMk/>
            <pc:sldMk cId="385405878" sldId="295"/>
            <ac:picMk id="2" creationId="{85B96F01-1294-99B5-E611-305A69374FAC}"/>
          </ac:picMkLst>
        </pc:picChg>
        <pc:picChg chg="del">
          <ac:chgData name="Anna Sterner" userId="S::asterner@firstinspires.org::e34ade42-3f4d-4ffb-96dc-1c6e40b6902f" providerId="AD" clId="Web-{D85FBAC2-8C19-A7A1-9BBF-B012D7BAA2D2}" dt="2024-05-16T12:38:14.736" v="176"/>
          <ac:picMkLst>
            <pc:docMk/>
            <pc:sldMk cId="385405878" sldId="295"/>
            <ac:picMk id="3" creationId="{A464CFBA-E43A-C7F8-311C-4B4DDAB34640}"/>
          </ac:picMkLst>
        </pc:picChg>
        <pc:picChg chg="del">
          <ac:chgData name="Anna Sterner" userId="S::asterner@firstinspires.org::e34ade42-3f4d-4ffb-96dc-1c6e40b6902f" providerId="AD" clId="Web-{D85FBAC2-8C19-A7A1-9BBF-B012D7BAA2D2}" dt="2024-05-16T12:38:14.736" v="175"/>
          <ac:picMkLst>
            <pc:docMk/>
            <pc:sldMk cId="385405878" sldId="295"/>
            <ac:picMk id="6" creationId="{A48F68EF-2A0C-ECA7-6C9E-A0C147A8323D}"/>
          </ac:picMkLst>
        </pc:picChg>
        <pc:picChg chg="add">
          <ac:chgData name="Anna Sterner" userId="S::asterner@firstinspires.org::e34ade42-3f4d-4ffb-96dc-1c6e40b6902f" providerId="AD" clId="Web-{D85FBAC2-8C19-A7A1-9BBF-B012D7BAA2D2}" dt="2024-05-16T12:40:06.724" v="179"/>
          <ac:picMkLst>
            <pc:docMk/>
            <pc:sldMk cId="385405878" sldId="295"/>
            <ac:picMk id="7" creationId="{224D4BA0-5F1D-A279-99C5-DEEDF66167C4}"/>
          </ac:picMkLst>
        </pc:picChg>
        <pc:picChg chg="add">
          <ac:chgData name="Anna Sterner" userId="S::asterner@firstinspires.org::e34ade42-3f4d-4ffb-96dc-1c6e40b6902f" providerId="AD" clId="Web-{D85FBAC2-8C19-A7A1-9BBF-B012D7BAA2D2}" dt="2024-05-16T12:40:06.724" v="179"/>
          <ac:picMkLst>
            <pc:docMk/>
            <pc:sldMk cId="385405878" sldId="295"/>
            <ac:picMk id="8" creationId="{E1189B56-A9FA-C60B-C8BA-FDD2FF7766C6}"/>
          </ac:picMkLst>
        </pc:picChg>
        <pc:picChg chg="del">
          <ac:chgData name="Anna Sterner" userId="S::asterner@firstinspires.org::e34ade42-3f4d-4ffb-96dc-1c6e40b6902f" providerId="AD" clId="Web-{D85FBAC2-8C19-A7A1-9BBF-B012D7BAA2D2}" dt="2024-05-16T12:38:14.736" v="174"/>
          <ac:picMkLst>
            <pc:docMk/>
            <pc:sldMk cId="385405878" sldId="295"/>
            <ac:picMk id="9" creationId="{71F8C718-511C-791F-6862-CF782BE23020}"/>
          </ac:picMkLst>
        </pc:picChg>
        <pc:picChg chg="add">
          <ac:chgData name="Anna Sterner" userId="S::asterner@firstinspires.org::e34ade42-3f4d-4ffb-96dc-1c6e40b6902f" providerId="AD" clId="Web-{D85FBAC2-8C19-A7A1-9BBF-B012D7BAA2D2}" dt="2024-05-16T12:40:06.724" v="179"/>
          <ac:picMkLst>
            <pc:docMk/>
            <pc:sldMk cId="385405878" sldId="295"/>
            <ac:picMk id="10" creationId="{9A4B6F31-3C5B-C0F6-44C1-0EDE98DEC33A}"/>
          </ac:picMkLst>
        </pc:picChg>
        <pc:picChg chg="add">
          <ac:chgData name="Anna Sterner" userId="S::asterner@firstinspires.org::e34ade42-3f4d-4ffb-96dc-1c6e40b6902f" providerId="AD" clId="Web-{D85FBAC2-8C19-A7A1-9BBF-B012D7BAA2D2}" dt="2024-05-16T12:40:06.724" v="179"/>
          <ac:picMkLst>
            <pc:docMk/>
            <pc:sldMk cId="385405878" sldId="295"/>
            <ac:picMk id="11" creationId="{01922D61-324B-BFD2-F11E-ECEE2D37FA65}"/>
          </ac:picMkLst>
        </pc:picChg>
        <pc:picChg chg="del">
          <ac:chgData name="Anna Sterner" userId="S::asterner@firstinspires.org::e34ade42-3f4d-4ffb-96dc-1c6e40b6902f" providerId="AD" clId="Web-{D85FBAC2-8C19-A7A1-9BBF-B012D7BAA2D2}" dt="2024-05-16T12:38:14.736" v="173"/>
          <ac:picMkLst>
            <pc:docMk/>
            <pc:sldMk cId="385405878" sldId="295"/>
            <ac:picMk id="12" creationId="{AE28CF5E-E783-5684-6599-2D0B3A324DFD}"/>
          </ac:picMkLst>
        </pc:picChg>
        <pc:picChg chg="add">
          <ac:chgData name="Anna Sterner" userId="S::asterner@firstinspires.org::e34ade42-3f4d-4ffb-96dc-1c6e40b6902f" providerId="AD" clId="Web-{D85FBAC2-8C19-A7A1-9BBF-B012D7BAA2D2}" dt="2024-05-16T12:40:06.724" v="179"/>
          <ac:picMkLst>
            <pc:docMk/>
            <pc:sldMk cId="385405878" sldId="295"/>
            <ac:picMk id="13" creationId="{8C44D298-3C77-95CA-51D8-2E70A3AD6C98}"/>
          </ac:picMkLst>
        </pc:picChg>
        <pc:picChg chg="add">
          <ac:chgData name="Anna Sterner" userId="S::asterner@firstinspires.org::e34ade42-3f4d-4ffb-96dc-1c6e40b6902f" providerId="AD" clId="Web-{D85FBAC2-8C19-A7A1-9BBF-B012D7BAA2D2}" dt="2024-05-16T12:40:06.724" v="179"/>
          <ac:picMkLst>
            <pc:docMk/>
            <pc:sldMk cId="385405878" sldId="295"/>
            <ac:picMk id="14" creationId="{C696C1BC-1271-FB11-A4ED-C3B8BF2E20CF}"/>
          </ac:picMkLst>
        </pc:picChg>
        <pc:picChg chg="add topLvl">
          <ac:chgData name="Anna Sterner" userId="S::asterner@firstinspires.org::e34ade42-3f4d-4ffb-96dc-1c6e40b6902f" providerId="AD" clId="Web-{D85FBAC2-8C19-A7A1-9BBF-B012D7BAA2D2}" dt="2024-05-16T12:40:59.053" v="195"/>
          <ac:picMkLst>
            <pc:docMk/>
            <pc:sldMk cId="385405878" sldId="295"/>
            <ac:picMk id="22" creationId="{FFD459C1-60CD-54B2-E09B-D2CD99B76875}"/>
          </ac:picMkLst>
        </pc:picChg>
        <pc:picChg chg="add topLvl">
          <ac:chgData name="Anna Sterner" userId="S::asterner@firstinspires.org::e34ade42-3f4d-4ffb-96dc-1c6e40b6902f" providerId="AD" clId="Web-{D85FBAC2-8C19-A7A1-9BBF-B012D7BAA2D2}" dt="2024-05-16T12:40:59.053" v="195"/>
          <ac:picMkLst>
            <pc:docMk/>
            <pc:sldMk cId="385405878" sldId="295"/>
            <ac:picMk id="23" creationId="{529C7ED3-AD4B-4969-AC2F-C076DA9DDFDF}"/>
          </ac:picMkLst>
        </pc:picChg>
        <pc:picChg chg="add topLvl">
          <ac:chgData name="Anna Sterner" userId="S::asterner@firstinspires.org::e34ade42-3f4d-4ffb-96dc-1c6e40b6902f" providerId="AD" clId="Web-{D85FBAC2-8C19-A7A1-9BBF-B012D7BAA2D2}" dt="2024-05-16T12:40:59.053" v="195"/>
          <ac:picMkLst>
            <pc:docMk/>
            <pc:sldMk cId="385405878" sldId="295"/>
            <ac:picMk id="24" creationId="{5E07D68C-FBC9-8941-3CA9-21CA496566AD}"/>
          </ac:picMkLst>
        </pc:picChg>
        <pc:picChg chg="add topLvl">
          <ac:chgData name="Anna Sterner" userId="S::asterner@firstinspires.org::e34ade42-3f4d-4ffb-96dc-1c6e40b6902f" providerId="AD" clId="Web-{D85FBAC2-8C19-A7A1-9BBF-B012D7BAA2D2}" dt="2024-05-16T12:40:59.053" v="195"/>
          <ac:picMkLst>
            <pc:docMk/>
            <pc:sldMk cId="385405878" sldId="295"/>
            <ac:picMk id="25" creationId="{159FF64C-019D-E3B3-68DA-808B772806FD}"/>
          </ac:picMkLst>
        </pc:picChg>
        <pc:picChg chg="add topLvl">
          <ac:chgData name="Anna Sterner" userId="S::asterner@firstinspires.org::e34ade42-3f4d-4ffb-96dc-1c6e40b6902f" providerId="AD" clId="Web-{D85FBAC2-8C19-A7A1-9BBF-B012D7BAA2D2}" dt="2024-05-16T12:40:59.053" v="195"/>
          <ac:picMkLst>
            <pc:docMk/>
            <pc:sldMk cId="385405878" sldId="295"/>
            <ac:picMk id="26" creationId="{138D81F9-2852-3D75-3B90-C53EF2160F31}"/>
          </ac:picMkLst>
        </pc:picChg>
        <pc:picChg chg="add topLvl">
          <ac:chgData name="Anna Sterner" userId="S::asterner@firstinspires.org::e34ade42-3f4d-4ffb-96dc-1c6e40b6902f" providerId="AD" clId="Web-{D85FBAC2-8C19-A7A1-9BBF-B012D7BAA2D2}" dt="2024-05-16T12:40:59.053" v="195"/>
          <ac:picMkLst>
            <pc:docMk/>
            <pc:sldMk cId="385405878" sldId="295"/>
            <ac:picMk id="27" creationId="{1C472269-D78E-02C8-D55B-47231380E3E7}"/>
          </ac:picMkLst>
        </pc:picChg>
        <pc:picChg chg="add mod">
          <ac:chgData name="Anna Sterner" userId="S::asterner@firstinspires.org::e34ade42-3f4d-4ffb-96dc-1c6e40b6902f" providerId="AD" clId="Web-{D85FBAC2-8C19-A7A1-9BBF-B012D7BAA2D2}" dt="2024-05-16T12:45:44.640" v="327" actId="1076"/>
          <ac:picMkLst>
            <pc:docMk/>
            <pc:sldMk cId="385405878" sldId="295"/>
            <ac:picMk id="41" creationId="{8D25BB82-D1D2-48D6-66FF-BB44599AF1B0}"/>
          </ac:picMkLst>
        </pc:picChg>
        <pc:picChg chg="add mod">
          <ac:chgData name="Anna Sterner" userId="S::asterner@firstinspires.org::e34ade42-3f4d-4ffb-96dc-1c6e40b6902f" providerId="AD" clId="Web-{D85FBAC2-8C19-A7A1-9BBF-B012D7BAA2D2}" dt="2024-05-16T12:45:41.186" v="326" actId="1076"/>
          <ac:picMkLst>
            <pc:docMk/>
            <pc:sldMk cId="385405878" sldId="295"/>
            <ac:picMk id="42" creationId="{7DBB79F4-9B5E-0220-A985-A97EC061DE16}"/>
          </ac:picMkLst>
        </pc:picChg>
        <pc:picChg chg="add mod">
          <ac:chgData name="Anna Sterner" userId="S::asterner@firstinspires.org::e34ade42-3f4d-4ffb-96dc-1c6e40b6902f" providerId="AD" clId="Web-{D85FBAC2-8C19-A7A1-9BBF-B012D7BAA2D2}" dt="2024-05-16T12:45:33.952" v="324" actId="1076"/>
          <ac:picMkLst>
            <pc:docMk/>
            <pc:sldMk cId="385405878" sldId="295"/>
            <ac:picMk id="43" creationId="{20495E3D-8D79-705A-973C-AECFB17569A0}"/>
          </ac:picMkLst>
        </pc:picChg>
        <pc:picChg chg="add mod">
          <ac:chgData name="Anna Sterner" userId="S::asterner@firstinspires.org::e34ade42-3f4d-4ffb-96dc-1c6e40b6902f" providerId="AD" clId="Web-{D85FBAC2-8C19-A7A1-9BBF-B012D7BAA2D2}" dt="2024-05-16T12:45:22.655" v="321" actId="1076"/>
          <ac:picMkLst>
            <pc:docMk/>
            <pc:sldMk cId="385405878" sldId="295"/>
            <ac:picMk id="44" creationId="{CDF0418E-D866-7840-BAEC-4CE4A24C3954}"/>
          </ac:picMkLst>
        </pc:picChg>
        <pc:picChg chg="add mod">
          <ac:chgData name="Anna Sterner" userId="S::asterner@firstinspires.org::e34ade42-3f4d-4ffb-96dc-1c6e40b6902f" providerId="AD" clId="Web-{D85FBAC2-8C19-A7A1-9BBF-B012D7BAA2D2}" dt="2024-05-16T12:45:46.436" v="328" actId="1076"/>
          <ac:picMkLst>
            <pc:docMk/>
            <pc:sldMk cId="385405878" sldId="295"/>
            <ac:picMk id="45" creationId="{E20E3878-366D-2E29-9753-04A3D451E3BE}"/>
          </ac:picMkLst>
        </pc:picChg>
        <pc:picChg chg="add mod">
          <ac:chgData name="Anna Sterner" userId="S::asterner@firstinspires.org::e34ade42-3f4d-4ffb-96dc-1c6e40b6902f" providerId="AD" clId="Web-{D85FBAC2-8C19-A7A1-9BBF-B012D7BAA2D2}" dt="2024-05-16T12:45:54.374" v="330" actId="1076"/>
          <ac:picMkLst>
            <pc:docMk/>
            <pc:sldMk cId="385405878" sldId="295"/>
            <ac:picMk id="46" creationId="{9DC71B54-1B9D-AA70-23BB-C6D6D44A18E1}"/>
          </ac:picMkLst>
        </pc:picChg>
      </pc:sldChg>
      <pc:sldChg chg="new del">
        <pc:chgData name="Anna Sterner" userId="S::asterner@firstinspires.org::e34ade42-3f4d-4ffb-96dc-1c6e40b6902f" providerId="AD" clId="Web-{D85FBAC2-8C19-A7A1-9BBF-B012D7BAA2D2}" dt="2024-05-16T12:37:18.187" v="154"/>
        <pc:sldMkLst>
          <pc:docMk/>
          <pc:sldMk cId="1335649067" sldId="295"/>
        </pc:sldMkLst>
      </pc:sldChg>
    </pc:docChg>
  </pc:docChgLst>
  <pc:docChgLst>
    <pc:chgData name="Anna Sterner" userId="S::asterner@firstinspires.org::e34ade42-3f4d-4ffb-96dc-1c6e40b6902f" providerId="AD" clId="Web-{D10DAD44-C944-FEC2-F95C-BC3080927002}"/>
    <pc:docChg chg="modSld">
      <pc:chgData name="Anna Sterner" userId="S::asterner@firstinspires.org::e34ade42-3f4d-4ffb-96dc-1c6e40b6902f" providerId="AD" clId="Web-{D10DAD44-C944-FEC2-F95C-BC3080927002}" dt="2024-01-25T20:01:36.621" v="3" actId="1076"/>
      <pc:docMkLst>
        <pc:docMk/>
      </pc:docMkLst>
      <pc:sldChg chg="modSp">
        <pc:chgData name="Anna Sterner" userId="S::asterner@firstinspires.org::e34ade42-3f4d-4ffb-96dc-1c6e40b6902f" providerId="AD" clId="Web-{D10DAD44-C944-FEC2-F95C-BC3080927002}" dt="2024-01-25T20:01:36.621" v="3" actId="1076"/>
        <pc:sldMkLst>
          <pc:docMk/>
          <pc:sldMk cId="2337535792" sldId="258"/>
        </pc:sldMkLst>
        <pc:picChg chg="mod">
          <ac:chgData name="Anna Sterner" userId="S::asterner@firstinspires.org::e34ade42-3f4d-4ffb-96dc-1c6e40b6902f" providerId="AD" clId="Web-{D10DAD44-C944-FEC2-F95C-BC3080927002}" dt="2024-01-25T20:01:36.621" v="3" actId="1076"/>
          <ac:picMkLst>
            <pc:docMk/>
            <pc:sldMk cId="2337535792" sldId="258"/>
            <ac:picMk id="20" creationId="{4538ED1D-9251-D3EA-8153-6257147D1697}"/>
          </ac:picMkLst>
        </pc:picChg>
      </pc:sldChg>
    </pc:docChg>
  </pc:docChgLst>
  <pc:docChgLst>
    <pc:chgData name="Karen Casey" userId="S::kcasey@firstinspires.org::3ec36879-b353-4ab0-bd58-e71fbbdded4a" providerId="AD" clId="Web-{8ED6D7A2-5FB6-A9EE-D28A-BE8753BFC78C}"/>
    <pc:docChg chg="modSld">
      <pc:chgData name="Karen Casey" userId="S::kcasey@firstinspires.org::3ec36879-b353-4ab0-bd58-e71fbbdded4a" providerId="AD" clId="Web-{8ED6D7A2-5FB6-A9EE-D28A-BE8753BFC78C}" dt="2022-07-23T23:58:04.119" v="23" actId="20577"/>
      <pc:docMkLst>
        <pc:docMk/>
      </pc:docMkLst>
      <pc:sldChg chg="addSp delSp modSp">
        <pc:chgData name="Karen Casey" userId="S::kcasey@firstinspires.org::3ec36879-b353-4ab0-bd58-e71fbbdded4a" providerId="AD" clId="Web-{8ED6D7A2-5FB6-A9EE-D28A-BE8753BFC78C}" dt="2022-07-23T23:58:04.119" v="23" actId="20577"/>
        <pc:sldMkLst>
          <pc:docMk/>
          <pc:sldMk cId="2896519864" sldId="263"/>
        </pc:sldMkLst>
        <pc:spChg chg="add del">
          <ac:chgData name="Karen Casey" userId="S::kcasey@firstinspires.org::3ec36879-b353-4ab0-bd58-e71fbbdded4a" providerId="AD" clId="Web-{8ED6D7A2-5FB6-A9EE-D28A-BE8753BFC78C}" dt="2022-07-23T20:09:41.934" v="3"/>
          <ac:spMkLst>
            <pc:docMk/>
            <pc:sldMk cId="2896519864" sldId="263"/>
            <ac:spMk id="2" creationId="{63DCC443-7A8B-2BA2-6961-8CA10D19008F}"/>
          </ac:spMkLst>
        </pc:spChg>
        <pc:spChg chg="add mod">
          <ac:chgData name="Karen Casey" userId="S::kcasey@firstinspires.org::3ec36879-b353-4ab0-bd58-e71fbbdded4a" providerId="AD" clId="Web-{8ED6D7A2-5FB6-A9EE-D28A-BE8753BFC78C}" dt="2022-07-23T23:58:04.119" v="23" actId="20577"/>
          <ac:spMkLst>
            <pc:docMk/>
            <pc:sldMk cId="2896519864" sldId="263"/>
            <ac:spMk id="4" creationId="{9CD211A3-76B8-71B8-AC4A-1D83B1E874C3}"/>
          </ac:spMkLst>
        </pc:spChg>
        <pc:spChg chg="del mod">
          <ac:chgData name="Karen Casey" userId="S::kcasey@firstinspires.org::3ec36879-b353-4ab0-bd58-e71fbbdded4a" providerId="AD" clId="Web-{8ED6D7A2-5FB6-A9EE-D28A-BE8753BFC78C}" dt="2022-07-23T20:09:30.199" v="1"/>
          <ac:spMkLst>
            <pc:docMk/>
            <pc:sldMk cId="2896519864" sldId="263"/>
            <ac:spMk id="286" creationId="{00000000-0000-0000-0000-000000000000}"/>
          </ac:spMkLst>
        </pc:spChg>
      </pc:sldChg>
    </pc:docChg>
  </pc:docChgLst>
  <pc:docChgLst>
    <pc:chgData name="Anna Sterner" userId="e34ade42-3f4d-4ffb-96dc-1c6e40b6902f" providerId="ADAL" clId="{8DC1A129-5532-4D90-B79E-E61E0954CB4A}"/>
    <pc:docChg chg="undo custSel modSld">
      <pc:chgData name="Anna Sterner" userId="e34ade42-3f4d-4ffb-96dc-1c6e40b6902f" providerId="ADAL" clId="{8DC1A129-5532-4D90-B79E-E61E0954CB4A}" dt="2024-01-25T18:33:01.132" v="96" actId="404"/>
      <pc:docMkLst>
        <pc:docMk/>
      </pc:docMkLst>
      <pc:sldChg chg="addSp delSp modSp mod modNotesTx">
        <pc:chgData name="Anna Sterner" userId="e34ade42-3f4d-4ffb-96dc-1c6e40b6902f" providerId="ADAL" clId="{8DC1A129-5532-4D90-B79E-E61E0954CB4A}" dt="2024-01-25T18:30:12.473" v="70" actId="1038"/>
        <pc:sldMkLst>
          <pc:docMk/>
          <pc:sldMk cId="2337535792" sldId="258"/>
        </pc:sldMkLst>
        <pc:spChg chg="del">
          <ac:chgData name="Anna Sterner" userId="e34ade42-3f4d-4ffb-96dc-1c6e40b6902f" providerId="ADAL" clId="{8DC1A129-5532-4D90-B79E-E61E0954CB4A}" dt="2024-01-25T18:27:10.125" v="31" actId="478"/>
          <ac:spMkLst>
            <pc:docMk/>
            <pc:sldMk cId="2337535792" sldId="258"/>
            <ac:spMk id="14" creationId="{A4751F45-E354-87D5-CF16-C6F326CFC2E9}"/>
          </ac:spMkLst>
        </pc:spChg>
        <pc:spChg chg="del">
          <ac:chgData name="Anna Sterner" userId="e34ade42-3f4d-4ffb-96dc-1c6e40b6902f" providerId="ADAL" clId="{8DC1A129-5532-4D90-B79E-E61E0954CB4A}" dt="2024-01-25T18:27:03.389" v="29" actId="478"/>
          <ac:spMkLst>
            <pc:docMk/>
            <pc:sldMk cId="2337535792" sldId="258"/>
            <ac:spMk id="17" creationId="{3DA2E19E-CAA4-7FB5-3952-59F1C5C90384}"/>
          </ac:spMkLst>
        </pc:spChg>
        <pc:spChg chg="del">
          <ac:chgData name="Anna Sterner" userId="e34ade42-3f4d-4ffb-96dc-1c6e40b6902f" providerId="ADAL" clId="{8DC1A129-5532-4D90-B79E-E61E0954CB4A}" dt="2024-01-25T18:27:03.389" v="29" actId="478"/>
          <ac:spMkLst>
            <pc:docMk/>
            <pc:sldMk cId="2337535792" sldId="258"/>
            <ac:spMk id="18" creationId="{F97C2746-FCE3-D73B-34D0-63FADA9BB1A3}"/>
          </ac:spMkLst>
        </pc:spChg>
        <pc:spChg chg="del">
          <ac:chgData name="Anna Sterner" userId="e34ade42-3f4d-4ffb-96dc-1c6e40b6902f" providerId="ADAL" clId="{8DC1A129-5532-4D90-B79E-E61E0954CB4A}" dt="2024-01-25T18:27:11.834" v="32" actId="478"/>
          <ac:spMkLst>
            <pc:docMk/>
            <pc:sldMk cId="2337535792" sldId="258"/>
            <ac:spMk id="233"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0"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1" creationId="{00000000-0000-0000-0000-000000000000}"/>
          </ac:spMkLst>
        </pc:spChg>
        <pc:spChg chg="del">
          <ac:chgData name="Anna Sterner" userId="e34ade42-3f4d-4ffb-96dc-1c6e40b6902f" providerId="ADAL" clId="{8DC1A129-5532-4D90-B79E-E61E0954CB4A}" dt="2024-01-25T18:27:03.389" v="29" actId="478"/>
          <ac:spMkLst>
            <pc:docMk/>
            <pc:sldMk cId="2337535792" sldId="258"/>
            <ac:spMk id="242" creationId="{00000000-0000-0000-0000-000000000000}"/>
          </ac:spMkLst>
        </pc:spChg>
        <pc:graphicFrameChg chg="del">
          <ac:chgData name="Anna Sterner" userId="e34ade42-3f4d-4ffb-96dc-1c6e40b6902f" providerId="ADAL" clId="{8DC1A129-5532-4D90-B79E-E61E0954CB4A}" dt="2024-01-25T18:27:05.514" v="30" actId="478"/>
          <ac:graphicFrameMkLst>
            <pc:docMk/>
            <pc:sldMk cId="2337535792" sldId="258"/>
            <ac:graphicFrameMk id="230" creationId="{00000000-0000-0000-0000-000000000000}"/>
          </ac:graphicFrameMkLst>
        </pc:graphicFrameChg>
        <pc:picChg chg="add mod">
          <ac:chgData name="Anna Sterner" userId="e34ade42-3f4d-4ffb-96dc-1c6e40b6902f" providerId="ADAL" clId="{8DC1A129-5532-4D90-B79E-E61E0954CB4A}" dt="2024-01-25T18:30:12.473" v="70" actId="1038"/>
          <ac:picMkLst>
            <pc:docMk/>
            <pc:sldMk cId="2337535792" sldId="258"/>
            <ac:picMk id="3" creationId="{A464CFBA-E43A-C7F8-311C-4B4DDAB34640}"/>
          </ac:picMkLst>
        </pc:picChg>
        <pc:picChg chg="del">
          <ac:chgData name="Anna Sterner" userId="e34ade42-3f4d-4ffb-96dc-1c6e40b6902f" providerId="ADAL" clId="{8DC1A129-5532-4D90-B79E-E61E0954CB4A}" dt="2024-01-25T18:27:03.389" v="29" actId="478"/>
          <ac:picMkLst>
            <pc:docMk/>
            <pc:sldMk cId="2337535792" sldId="258"/>
            <ac:picMk id="4" creationId="{30C15D27-FF1F-AF83-37EF-2DC8F98BEFB1}"/>
          </ac:picMkLst>
        </pc:picChg>
        <pc:picChg chg="add mod">
          <ac:chgData name="Anna Sterner" userId="e34ade42-3f4d-4ffb-96dc-1c6e40b6902f" providerId="ADAL" clId="{8DC1A129-5532-4D90-B79E-E61E0954CB4A}" dt="2024-01-25T18:30:12.473" v="70" actId="1038"/>
          <ac:picMkLst>
            <pc:docMk/>
            <pc:sldMk cId="2337535792" sldId="258"/>
            <ac:picMk id="6" creationId="{A48F68EF-2A0C-ECA7-6C9E-A0C147A8323D}"/>
          </ac:picMkLst>
        </pc:picChg>
        <pc:picChg chg="del">
          <ac:chgData name="Anna Sterner" userId="e34ade42-3f4d-4ffb-96dc-1c6e40b6902f" providerId="ADAL" clId="{8DC1A129-5532-4D90-B79E-E61E0954CB4A}" dt="2024-01-25T18:27:03.389" v="29" actId="478"/>
          <ac:picMkLst>
            <pc:docMk/>
            <pc:sldMk cId="2337535792" sldId="258"/>
            <ac:picMk id="8" creationId="{92911792-6215-4643-FB65-DF672CD00E14}"/>
          </ac:picMkLst>
        </pc:picChg>
        <pc:picChg chg="add mod">
          <ac:chgData name="Anna Sterner" userId="e34ade42-3f4d-4ffb-96dc-1c6e40b6902f" providerId="ADAL" clId="{8DC1A129-5532-4D90-B79E-E61E0954CB4A}" dt="2024-01-25T18:30:12.473" v="70" actId="1038"/>
          <ac:picMkLst>
            <pc:docMk/>
            <pc:sldMk cId="2337535792" sldId="258"/>
            <ac:picMk id="9" creationId="{71F8C718-511C-791F-6862-CF782BE23020}"/>
          </ac:picMkLst>
        </pc:picChg>
        <pc:picChg chg="del">
          <ac:chgData name="Anna Sterner" userId="e34ade42-3f4d-4ffb-96dc-1c6e40b6902f" providerId="ADAL" clId="{8DC1A129-5532-4D90-B79E-E61E0954CB4A}" dt="2024-01-25T18:27:03.389" v="29" actId="478"/>
          <ac:picMkLst>
            <pc:docMk/>
            <pc:sldMk cId="2337535792" sldId="258"/>
            <ac:picMk id="11" creationId="{DF812B7E-11C7-E259-FD0B-3A83563FC295}"/>
          </ac:picMkLst>
        </pc:picChg>
        <pc:picChg chg="add mod">
          <ac:chgData name="Anna Sterner" userId="e34ade42-3f4d-4ffb-96dc-1c6e40b6902f" providerId="ADAL" clId="{8DC1A129-5532-4D90-B79E-E61E0954CB4A}" dt="2024-01-25T18:30:12.473" v="70" actId="1038"/>
          <ac:picMkLst>
            <pc:docMk/>
            <pc:sldMk cId="2337535792" sldId="258"/>
            <ac:picMk id="12" creationId="{AE28CF5E-E783-5684-6599-2D0B3A324DFD}"/>
          </ac:picMkLst>
        </pc:picChg>
        <pc:picChg chg="del">
          <ac:chgData name="Anna Sterner" userId="e34ade42-3f4d-4ffb-96dc-1c6e40b6902f" providerId="ADAL" clId="{8DC1A129-5532-4D90-B79E-E61E0954CB4A}" dt="2024-01-25T18:27:13.825" v="33" actId="478"/>
          <ac:picMkLst>
            <pc:docMk/>
            <pc:sldMk cId="2337535792" sldId="258"/>
            <ac:picMk id="13" creationId="{501BF667-65A6-6B30-ADE5-1F5CBCB3EAFE}"/>
          </ac:picMkLst>
        </pc:picChg>
        <pc:picChg chg="del">
          <ac:chgData name="Anna Sterner" userId="e34ade42-3f4d-4ffb-96dc-1c6e40b6902f" providerId="ADAL" clId="{8DC1A129-5532-4D90-B79E-E61E0954CB4A}" dt="2024-01-25T18:27:03.389" v="29" actId="478"/>
          <ac:picMkLst>
            <pc:docMk/>
            <pc:sldMk cId="2337535792" sldId="258"/>
            <ac:picMk id="22" creationId="{3CCCB845-36FD-E216-B138-7B6157BBEDBC}"/>
          </ac:picMkLst>
        </pc:picChg>
      </pc:sldChg>
      <pc:sldChg chg="modSp mod modNotesTx">
        <pc:chgData name="Anna Sterner" userId="e34ade42-3f4d-4ffb-96dc-1c6e40b6902f" providerId="ADAL" clId="{8DC1A129-5532-4D90-B79E-E61E0954CB4A}" dt="2024-01-25T18:30:39.230" v="76" actId="113"/>
        <pc:sldMkLst>
          <pc:docMk/>
          <pc:sldMk cId="2256010848" sldId="260"/>
        </pc:sldMkLst>
        <pc:spChg chg="mod">
          <ac:chgData name="Anna Sterner" userId="e34ade42-3f4d-4ffb-96dc-1c6e40b6902f" providerId="ADAL" clId="{8DC1A129-5532-4D90-B79E-E61E0954CB4A}" dt="2024-01-25T18:25:58.585" v="19" actId="207"/>
          <ac:spMkLst>
            <pc:docMk/>
            <pc:sldMk cId="2256010848" sldId="260"/>
            <ac:spMk id="251" creationId="{00000000-0000-0000-0000-000000000000}"/>
          </ac:spMkLst>
        </pc:spChg>
      </pc:sldChg>
      <pc:sldChg chg="modNotesTx">
        <pc:chgData name="Anna Sterner" userId="e34ade42-3f4d-4ffb-96dc-1c6e40b6902f" providerId="ADAL" clId="{8DC1A129-5532-4D90-B79E-E61E0954CB4A}" dt="2024-01-25T18:33:01.132" v="96" actId="404"/>
        <pc:sldMkLst>
          <pc:docMk/>
          <pc:sldMk cId="705154223" sldId="262"/>
        </pc:sldMkLst>
      </pc:sldChg>
      <pc:sldChg chg="modNotesTx">
        <pc:chgData name="Anna Sterner" userId="e34ade42-3f4d-4ffb-96dc-1c6e40b6902f" providerId="ADAL" clId="{8DC1A129-5532-4D90-B79E-E61E0954CB4A}" dt="2024-01-25T18:25:46.898" v="18" actId="20577"/>
        <pc:sldMkLst>
          <pc:docMk/>
          <pc:sldMk cId="4006545360"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042BD5CD-8E5D-2AE1-985A-F2BAD03D62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4A9A8A5C-32BB-7F68-4C77-E0E4A74528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E95FC8-D9AF-4D40-BACD-BED81464BFE9}" type="datetimeFigureOut">
              <a:rPr lang="tr-TR" smtClean="0"/>
              <a:t>17.11.2024</a:t>
            </a:fld>
            <a:endParaRPr lang="tr-TR"/>
          </a:p>
        </p:txBody>
      </p:sp>
      <p:sp>
        <p:nvSpPr>
          <p:cNvPr id="4" name="Alt Bilgi Yer Tutucusu 3">
            <a:extLst>
              <a:ext uri="{FF2B5EF4-FFF2-40B4-BE49-F238E27FC236}">
                <a16:creationId xmlns:a16="http://schemas.microsoft.com/office/drawing/2014/main" id="{B4C8203D-28CC-BB47-FDBA-E47EA07295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04E33F5-1BCA-422A-A4D3-04FEF5145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B53EA-EA18-4F14-98AA-0AFA95B01501}" type="slidenum">
              <a:rPr lang="tr-TR" smtClean="0"/>
              <a:t>‹#›</a:t>
            </a:fld>
            <a:endParaRPr lang="tr-TR"/>
          </a:p>
        </p:txBody>
      </p:sp>
    </p:spTree>
    <p:extLst>
      <p:ext uri="{BB962C8B-B14F-4D97-AF65-F5344CB8AC3E}">
        <p14:creationId xmlns:p14="http://schemas.microsoft.com/office/powerpoint/2010/main" val="3675042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11/17/2024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JV7x014U0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err="1">
                <a:solidFill>
                  <a:schemeClr val="dk1"/>
                </a:solidFill>
                <a:latin typeface="Calibri"/>
                <a:ea typeface="Calibri"/>
                <a:cs typeface="Calibri"/>
                <a:sym typeface="Calibri"/>
              </a:rPr>
              <a:t>Minik</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Bilim</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Kahramanları</a:t>
            </a:r>
            <a:r>
              <a:rPr lang="en-US" sz="1200" b="1" i="0" dirty="0">
                <a:solidFill>
                  <a:schemeClr val="dk1"/>
                </a:solidFill>
                <a:latin typeface="Calibri"/>
                <a:ea typeface="Calibri"/>
                <a:cs typeface="Calibri"/>
                <a:sym typeface="Calibri"/>
              </a:rPr>
              <a:t> </a:t>
            </a:r>
            <a:r>
              <a:rPr lang="en-US" sz="1200" b="1" i="0" dirty="0" err="1">
                <a:solidFill>
                  <a:schemeClr val="dk1"/>
                </a:solidFill>
                <a:latin typeface="Calibri"/>
                <a:ea typeface="Calibri"/>
                <a:cs typeface="Calibri"/>
                <a:sym typeface="Calibri"/>
              </a:rPr>
              <a:t>Keşfediyor</a:t>
            </a:r>
            <a:r>
              <a:rPr lang="en-US" sz="1200" b="1" i="0" dirty="0">
                <a:solidFill>
                  <a:schemeClr val="dk1"/>
                </a:solidFill>
                <a:latin typeface="Calibri"/>
                <a:ea typeface="Calibri"/>
                <a:cs typeface="Calibri"/>
                <a:sym typeface="Calibri"/>
              </a:rPr>
              <a:t> /</a:t>
            </a:r>
          </a:p>
          <a:p>
            <a:r>
              <a:rPr lang="en-US" sz="1200" b="1" i="0" dirty="0">
                <a:solidFill>
                  <a:schemeClr val="dk1"/>
                </a:solidFill>
                <a:latin typeface="Calibri"/>
                <a:ea typeface="Calibri"/>
                <a:cs typeface="Calibri"/>
                <a:sym typeface="Calibri"/>
              </a:rPr>
              <a:t>FIRST ® LEGO® League Discover</a:t>
            </a:r>
            <a:endParaRPr lang="tr-TR" sz="1200" b="1" i="0" dirty="0">
              <a:solidFill>
                <a:schemeClr val="dk1"/>
              </a:solidFill>
              <a:latin typeface="Calibri"/>
              <a:ea typeface="Calibri"/>
              <a:cs typeface="Calibri"/>
              <a:sym typeface="Calibri"/>
            </a:endParaRPr>
          </a:p>
          <a:p>
            <a:endParaRPr lang="tr-TR" sz="1200" b="1" i="0" dirty="0">
              <a:solidFill>
                <a:schemeClr val="dk1"/>
              </a:solidFill>
              <a:latin typeface="Calibri"/>
              <a:ea typeface="Calibri"/>
              <a:cs typeface="Calibri"/>
              <a:sym typeface="Calibri"/>
            </a:endParaRPr>
          </a:p>
          <a:p>
            <a:r>
              <a:rPr lang="en-US" dirty="0">
                <a:solidFill>
                  <a:schemeClr val="dk1"/>
                </a:solidFill>
                <a:latin typeface="Calibri"/>
                <a:ea typeface="Calibri"/>
                <a:cs typeface="Calibri"/>
                <a:sym typeface="Calibri"/>
              </a:rPr>
              <a:t>SUBMERGED</a:t>
            </a:r>
            <a:r>
              <a:rPr lang="tr-TR" dirty="0">
                <a:solidFill>
                  <a:schemeClr val="dk1"/>
                </a:solidFill>
                <a:latin typeface="Calibri"/>
                <a:ea typeface="Calibri"/>
                <a:cs typeface="Calibri"/>
                <a:sym typeface="Calibri"/>
              </a:rPr>
              <a:t> Sezonuna </a:t>
            </a:r>
            <a:r>
              <a:rPr lang="tr-TR" dirty="0" err="1">
                <a:solidFill>
                  <a:schemeClr val="dk1"/>
                </a:solidFill>
                <a:latin typeface="Calibri"/>
                <a:ea typeface="Calibri"/>
                <a:cs typeface="Calibri"/>
                <a:sym typeface="Calibri"/>
              </a:rPr>
              <a:t>Hoşgeldiniz</a:t>
            </a:r>
            <a:r>
              <a:rPr lang="en-US" sz="1200" b="0" i="0" dirty="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  </a:t>
            </a:r>
            <a:endParaRPr lang="en-US" dirty="0">
              <a:solidFill>
                <a:schemeClr val="dk1"/>
              </a:solidFill>
              <a:cs typeface="Calibri" panose="020F0502020204030204"/>
            </a:endParaRPr>
          </a:p>
          <a:p>
            <a:endParaRPr lang="en-US" i="1" dirty="0">
              <a:solidFill>
                <a:schemeClr val="dk1"/>
              </a:solidFill>
              <a:sym typeface="Calibri"/>
            </a:endParaRPr>
          </a:p>
          <a:p>
            <a:r>
              <a:rPr lang="tr-TR" b="0" i="0" dirty="0">
                <a:solidFill>
                  <a:srgbClr val="242B34"/>
                </a:solidFill>
                <a:effectLst/>
                <a:latin typeface="system-ui"/>
              </a:rPr>
              <a:t>Çocuklar</a:t>
            </a:r>
          </a:p>
          <a:p>
            <a:r>
              <a:rPr lang="tr-TR" b="0" i="0" dirty="0">
                <a:solidFill>
                  <a:srgbClr val="242B34"/>
                </a:solidFill>
                <a:effectLst/>
                <a:latin typeface="system-ui"/>
              </a:rPr>
              <a:t>Çözüm üretmek için </a:t>
            </a:r>
            <a:r>
              <a:rPr lang="tr-TR" b="0" i="1" dirty="0">
                <a:solidFill>
                  <a:srgbClr val="242B34"/>
                </a:solidFill>
                <a:effectLst/>
                <a:latin typeface="system-ui"/>
              </a:rPr>
              <a:t>FIRST</a:t>
            </a:r>
            <a:r>
              <a:rPr lang="tr-TR" b="0" i="0" dirty="0">
                <a:solidFill>
                  <a:srgbClr val="242B34"/>
                </a:solidFill>
                <a:effectLst/>
                <a:latin typeface="system-ui"/>
              </a:rPr>
              <a:t> </a:t>
            </a:r>
            <a:r>
              <a:rPr lang="tr-TR" b="1" i="0" dirty="0">
                <a:solidFill>
                  <a:srgbClr val="242B34"/>
                </a:solidFill>
                <a:effectLst/>
                <a:latin typeface="system-ui"/>
              </a:rPr>
              <a:t>Öz Değerlerini</a:t>
            </a:r>
            <a:r>
              <a:rPr lang="tr-TR" b="0" i="0" dirty="0">
                <a:solidFill>
                  <a:srgbClr val="242B34"/>
                </a:solidFill>
                <a:effectLst/>
                <a:latin typeface="system-ui"/>
              </a:rPr>
              <a:t>, </a:t>
            </a:r>
            <a:r>
              <a:rPr lang="tr-TR" b="1" i="0" dirty="0">
                <a:solidFill>
                  <a:srgbClr val="242B34"/>
                </a:solidFill>
                <a:effectLst/>
                <a:latin typeface="system-ui"/>
              </a:rPr>
              <a:t>öğrenme alışkanlıklarını </a:t>
            </a:r>
            <a:r>
              <a:rPr lang="tr-TR" b="0" i="0" dirty="0">
                <a:solidFill>
                  <a:srgbClr val="242B34"/>
                </a:solidFill>
                <a:effectLst/>
                <a:latin typeface="system-ui"/>
              </a:rPr>
              <a:t>ve </a:t>
            </a:r>
            <a:r>
              <a:rPr lang="tr-TR" b="1" i="0" dirty="0">
                <a:solidFill>
                  <a:srgbClr val="242B34"/>
                </a:solidFill>
                <a:effectLst/>
                <a:latin typeface="system-ui"/>
              </a:rPr>
              <a:t>mühendislik tasarım sürecini </a:t>
            </a:r>
            <a:r>
              <a:rPr lang="tr-TR" b="0" i="0" dirty="0">
                <a:solidFill>
                  <a:srgbClr val="242B34"/>
                </a:solidFill>
                <a:effectLst/>
                <a:latin typeface="system-ui"/>
              </a:rPr>
              <a:t>kullanacak ve uygulayacaklar. </a:t>
            </a:r>
          </a:p>
          <a:p>
            <a:r>
              <a:rPr lang="tr-TR" b="1" i="0" dirty="0">
                <a:solidFill>
                  <a:srgbClr val="242B34"/>
                </a:solidFill>
                <a:effectLst/>
                <a:latin typeface="system-ui"/>
              </a:rPr>
              <a:t>İşbirliği</a:t>
            </a:r>
            <a:r>
              <a:rPr lang="tr-TR" b="0" i="0" dirty="0">
                <a:solidFill>
                  <a:srgbClr val="242B34"/>
                </a:solidFill>
                <a:effectLst/>
                <a:latin typeface="system-ui"/>
              </a:rPr>
              <a:t>, </a:t>
            </a:r>
            <a:r>
              <a:rPr lang="tr-TR" b="1" i="0" dirty="0">
                <a:solidFill>
                  <a:srgbClr val="242B34"/>
                </a:solidFill>
                <a:effectLst/>
                <a:latin typeface="system-ui"/>
              </a:rPr>
              <a:t>inşa etme </a:t>
            </a:r>
            <a:r>
              <a:rPr lang="tr-TR" b="0" i="0" dirty="0">
                <a:solidFill>
                  <a:srgbClr val="242B34"/>
                </a:solidFill>
                <a:effectLst/>
                <a:latin typeface="system-ui"/>
              </a:rPr>
              <a:t>ve </a:t>
            </a:r>
            <a:r>
              <a:rPr lang="tr-TR" b="1" i="0" dirty="0">
                <a:solidFill>
                  <a:srgbClr val="242B34"/>
                </a:solidFill>
                <a:effectLst/>
                <a:latin typeface="system-ui"/>
              </a:rPr>
              <a:t>eğlenceli</a:t>
            </a:r>
            <a:r>
              <a:rPr lang="tr-TR" b="0" i="0" dirty="0">
                <a:solidFill>
                  <a:srgbClr val="242B34"/>
                </a:solidFill>
                <a:effectLst/>
                <a:latin typeface="system-ui"/>
              </a:rPr>
              <a:t> öğrenme yoluyla sezon temasını ve fikirlerini keşfedecekler. </a:t>
            </a:r>
          </a:p>
          <a:p>
            <a:r>
              <a:rPr lang="tr-TR" b="0" i="0" dirty="0">
                <a:solidFill>
                  <a:srgbClr val="242B34"/>
                </a:solidFill>
                <a:effectLst/>
                <a:latin typeface="system-ui"/>
              </a:rPr>
              <a:t>Fikirlerini ve çözümlerini</a:t>
            </a:r>
            <a:r>
              <a:rPr lang="tr-TR" b="1" i="0" dirty="0">
                <a:solidFill>
                  <a:srgbClr val="242B34"/>
                </a:solidFill>
                <a:effectLst/>
                <a:latin typeface="system-ui"/>
              </a:rPr>
              <a:t> oluşturacak </a:t>
            </a:r>
            <a:r>
              <a:rPr lang="tr-TR" b="0" i="0" dirty="0">
                <a:solidFill>
                  <a:srgbClr val="242B34"/>
                </a:solidFill>
                <a:effectLst/>
                <a:latin typeface="system-ui"/>
              </a:rPr>
              <a:t>ve test edecekler. </a:t>
            </a:r>
          </a:p>
          <a:p>
            <a:r>
              <a:rPr lang="tr-TR" b="0" i="0" dirty="0">
                <a:solidFill>
                  <a:srgbClr val="242B34"/>
                </a:solidFill>
                <a:effectLst/>
                <a:latin typeface="system-ui"/>
              </a:rPr>
              <a:t>Öğrendiklerini birbirleriyle ve başkalarıyla </a:t>
            </a:r>
            <a:r>
              <a:rPr lang="tr-TR" b="1" i="0" dirty="0">
                <a:solidFill>
                  <a:srgbClr val="242B34"/>
                </a:solidFill>
                <a:effectLst/>
                <a:latin typeface="system-ui"/>
              </a:rPr>
              <a:t>paylaşacak</a:t>
            </a:r>
            <a:r>
              <a:rPr lang="tr-TR" b="0" i="0" dirty="0">
                <a:solidFill>
                  <a:srgbClr val="242B34"/>
                </a:solidFill>
                <a:effectLst/>
                <a:latin typeface="system-ui"/>
              </a:rPr>
              <a:t> ve iletecekler.</a:t>
            </a:r>
            <a:endParaRPr lang="en-US" dirty="0">
              <a:solidFill>
                <a:schemeClr val="dk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1" i="0" dirty="0">
                <a:solidFill>
                  <a:schemeClr val="dk1"/>
                </a:solidFill>
                <a:latin typeface="Calibri"/>
                <a:ea typeface="Calibri"/>
                <a:cs typeface="Calibri"/>
                <a:sym typeface="Calibri"/>
              </a:rPr>
              <a:t>Keşif Öyküsü</a:t>
            </a:r>
            <a:r>
              <a:rPr lang="en-US" sz="1200" b="1" i="0" dirty="0">
                <a:solidFill>
                  <a:schemeClr val="dk1"/>
                </a:solidFill>
                <a:latin typeface="Calibri"/>
                <a:ea typeface="Calibri"/>
                <a:cs typeface="Calibri"/>
                <a:sym typeface="Calibri"/>
              </a:rPr>
              <a:t> - </a:t>
            </a:r>
            <a:r>
              <a:rPr lang="en-US" sz="1200" b="0" i="0" dirty="0">
                <a:solidFill>
                  <a:schemeClr val="dk1"/>
                </a:solidFill>
                <a:latin typeface="Calibri"/>
                <a:ea typeface="Calibri"/>
                <a:cs typeface="Calibri"/>
                <a:sym typeface="Calibri"/>
              </a:rPr>
              <a:t>(</a:t>
            </a:r>
            <a:r>
              <a:rPr lang="tr-TR" sz="1200" b="0" i="0" dirty="0">
                <a:solidFill>
                  <a:schemeClr val="dk1"/>
                </a:solidFill>
                <a:latin typeface="Calibri"/>
                <a:ea typeface="Calibri"/>
                <a:cs typeface="Calibri"/>
                <a:sym typeface="Calibri"/>
              </a:rPr>
              <a:t>Takım Çalışma </a:t>
            </a:r>
            <a:r>
              <a:rPr lang="tr-TR" sz="1200" b="0" i="0">
                <a:solidFill>
                  <a:schemeClr val="dk1"/>
                </a:solidFill>
                <a:latin typeface="Calibri"/>
                <a:ea typeface="Calibri"/>
                <a:cs typeface="Calibri"/>
                <a:sym typeface="Calibri"/>
              </a:rPr>
              <a:t>Kılavuzu sayfa </a:t>
            </a:r>
            <a:r>
              <a:rPr lang="en-US" sz="1200" b="0" i="0">
                <a:solidFill>
                  <a:schemeClr val="dk1"/>
                </a:solidFill>
                <a:latin typeface="Calibri"/>
                <a:ea typeface="Calibri"/>
                <a:cs typeface="Calibri"/>
                <a:sym typeface="Calibri"/>
              </a:rPr>
              <a:t>12-15</a:t>
            </a:r>
            <a:r>
              <a:rPr lang="en-US" sz="1200" b="0" i="0" dirty="0">
                <a:solidFill>
                  <a:schemeClr val="dk1"/>
                </a:solidFill>
                <a:latin typeface="Calibri"/>
                <a:ea typeface="Calibri"/>
                <a:cs typeface="Calibri"/>
                <a:sym typeface="Calibri"/>
              </a:rPr>
              <a:t>)</a:t>
            </a:r>
          </a:p>
          <a:p>
            <a:r>
              <a:rPr lang="tr-TR" dirty="0"/>
              <a:t>Keşif Öyküsü sayfalarına aşina olun; bu hikayeyi oturumlar boyunca kullanacaksınız.</a:t>
            </a:r>
            <a:endParaRPr lang="en-US" dirty="0">
              <a:solidFill>
                <a:schemeClr val="dk1"/>
              </a:solidFill>
              <a:latin typeface="Calibri"/>
              <a:ea typeface="Calibri"/>
              <a:cs typeface="Calibri"/>
            </a:endParaRP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56941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tr-TR" b="1" dirty="0"/>
              <a:t>Büyük Soru:</a:t>
            </a:r>
            <a:r>
              <a:rPr lang="tr-TR" dirty="0"/>
              <a:t> Her oturum, oturumu şekillendirmek için paylaşılabilecek bir Büyük Soru içerir.</a:t>
            </a:r>
            <a:br>
              <a:rPr lang="tr-TR" dirty="0"/>
            </a:br>
            <a:r>
              <a:rPr lang="tr-TR" b="1" dirty="0"/>
              <a:t>Altı Tuğla Isınma Etkinliği:</a:t>
            </a:r>
            <a:r>
              <a:rPr lang="tr-TR" dirty="0"/>
              <a:t> Her oturum, altı tuğla setleri kullanılarak yapılan kısa bir ısınma etkinliği ile başlar.</a:t>
            </a:r>
            <a:br>
              <a:rPr lang="tr-TR" dirty="0"/>
            </a:br>
            <a:r>
              <a:rPr lang="tr-TR" b="1" dirty="0"/>
              <a:t>Keşif Görevi:</a:t>
            </a:r>
            <a:r>
              <a:rPr lang="tr-TR" dirty="0"/>
              <a:t> Oturumlar, öğrencilerin konuyu öğrenmelerine yardımcı olacak bir görevle başlar.</a:t>
            </a:r>
            <a:br>
              <a:rPr lang="tr-TR" dirty="0"/>
            </a:br>
            <a:r>
              <a:rPr lang="tr-TR" b="1" dirty="0"/>
              <a:t>Yaratıcı Görev:</a:t>
            </a:r>
            <a:r>
              <a:rPr lang="tr-TR" dirty="0"/>
              <a:t> Öğrenciler her oturumda kendi tasarımlarını oluştururlar.</a:t>
            </a:r>
            <a:br>
              <a:rPr lang="tr-TR" dirty="0"/>
            </a:br>
            <a:r>
              <a:rPr lang="tr-TR" b="1" dirty="0"/>
              <a:t>Paylaşma Görevi (Çalışmalarını Sınıf Arkadaşlarınla ya da Mühendislik Defterinde Paylaş):</a:t>
            </a:r>
            <a:r>
              <a:rPr lang="tr-TR" dirty="0"/>
              <a:t> Öğrenciler çalışmalarını, yaptıkları tasarımları gösterip açıklayarak ya da bir görevi Mühendislik Defterlerinde tamamlayarak paylaşırlar.</a:t>
            </a:r>
            <a:br>
              <a:rPr lang="tr-TR" dirty="0"/>
            </a:br>
            <a:r>
              <a:rPr lang="tr-TR" b="1" dirty="0"/>
              <a:t>Temizlik:</a:t>
            </a:r>
            <a:r>
              <a:rPr lang="tr-TR" dirty="0"/>
              <a:t> Her oturumun sonunda öğrencilere malzemeleri toparlamaları ve düzenlemeleri için zaman ayırın.</a:t>
            </a:r>
            <a:endParaRPr dirty="0"/>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71115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tr-TR" dirty="0"/>
          </a:p>
          <a:p>
            <a:r>
              <a:rPr lang="tr-TR" b="1" dirty="0" err="1"/>
              <a:t>Discover</a:t>
            </a:r>
            <a:r>
              <a:rPr lang="tr-TR" b="1" dirty="0"/>
              <a:t> Set </a:t>
            </a:r>
            <a:r>
              <a:rPr lang="tr-TR" b="1" dirty="0" err="1"/>
              <a:t>with</a:t>
            </a:r>
            <a:r>
              <a:rPr lang="tr-TR" b="1" dirty="0"/>
              <a:t> Mat </a:t>
            </a:r>
            <a:r>
              <a:rPr lang="tr-TR" b="1" dirty="0" err="1"/>
              <a:t>and</a:t>
            </a:r>
            <a:r>
              <a:rPr lang="tr-TR" b="1" dirty="0"/>
              <a:t> </a:t>
            </a:r>
            <a:r>
              <a:rPr lang="tr-TR" b="1" dirty="0" err="1"/>
              <a:t>Six</a:t>
            </a:r>
            <a:r>
              <a:rPr lang="tr-TR" b="1" dirty="0"/>
              <a:t> </a:t>
            </a:r>
            <a:r>
              <a:rPr lang="tr-TR" b="1" dirty="0" err="1"/>
              <a:t>Bricks</a:t>
            </a:r>
            <a:br>
              <a:rPr lang="tr-TR" dirty="0"/>
            </a:br>
            <a:r>
              <a:rPr lang="tr-TR" dirty="0" err="1"/>
              <a:t>Discover</a:t>
            </a:r>
            <a:r>
              <a:rPr lang="tr-TR" dirty="0"/>
              <a:t> Set, </a:t>
            </a:r>
            <a:r>
              <a:rPr lang="tr-TR" dirty="0" err="1"/>
              <a:t>Discover</a:t>
            </a:r>
            <a:r>
              <a:rPr lang="tr-TR" dirty="0"/>
              <a:t> modeli, LEGO® DUPLO® figürleri, Altı Tuğla setleri, mat ve inşa kartlarından oluşur. </a:t>
            </a:r>
            <a:r>
              <a:rPr lang="tr-TR" dirty="0" err="1"/>
              <a:t>Discover</a:t>
            </a:r>
            <a:r>
              <a:rPr lang="tr-TR" dirty="0"/>
              <a:t> modeli, çocukların temayla bağlantı kurmasına yardımcı olmak ve tartışmalar ile ileri düzeyde inşa çalışmaları için bir başlangıç noktası sunmak amacıyla tasarlanmıştır. Mat, modelleri bir araya getirmek için iş birliği alanı olarak kullanılır. Her </a:t>
            </a:r>
            <a:r>
              <a:rPr lang="tr-TR" dirty="0" err="1"/>
              <a:t>Discover</a:t>
            </a:r>
            <a:r>
              <a:rPr lang="tr-TR" dirty="0"/>
              <a:t> seti, sınıfta kullanılmak üzere beş Altı Tuğla seti içerir. Bu setler, her çocuğa birer set ve öğretmene bir set olacak şekilde yeterlidir. Her çocuğun altı farklı renkte birer tuğlaya ihtiyacı vardır. Bu setteki Altı Tuğla, eve gönderilen </a:t>
            </a:r>
            <a:r>
              <a:rPr lang="tr-TR" dirty="0" err="1"/>
              <a:t>Discover</a:t>
            </a:r>
            <a:r>
              <a:rPr lang="tr-TR" dirty="0"/>
              <a:t> </a:t>
            </a:r>
            <a:r>
              <a:rPr lang="tr-TR" dirty="0" err="1"/>
              <a:t>More</a:t>
            </a:r>
            <a:r>
              <a:rPr lang="tr-TR" dirty="0"/>
              <a:t> setindeki Altı Tuğlalar dışında kalanlardır.</a:t>
            </a:r>
          </a:p>
          <a:p>
            <a:r>
              <a:rPr lang="tr-TR" b="1" dirty="0"/>
              <a:t>Mühendislik Defteri</a:t>
            </a:r>
            <a:br>
              <a:rPr lang="tr-TR" dirty="0"/>
            </a:br>
            <a:r>
              <a:rPr lang="tr-TR" dirty="0"/>
              <a:t>Her çocuğa birer tane verilmek üzere Mühendislik Defteri setleri alacaksınız. Bu defterler, çocukların fikirlerini ve çizimlerini kaydedebileceği bir alan sağlar. Her iki oturum için bir sayfa doldurulabilir. Her çocuğa bir mühendislik defteri sağlayın.</a:t>
            </a:r>
          </a:p>
          <a:p>
            <a:pPr marL="0" lvl="0" indent="0" algn="l" rtl="0">
              <a:spcBef>
                <a:spcPts val="0"/>
              </a:spcBef>
              <a:spcAft>
                <a:spcPts val="0"/>
              </a:spcAft>
              <a:buNone/>
            </a:pPr>
            <a:endParaRPr sz="1800" b="0" i="0" u="none" strike="noStrike" dirty="0">
              <a:latin typeface="Arial"/>
              <a:ea typeface="Arial"/>
              <a:cs typeface="Arial"/>
              <a:sym typeface="Arial"/>
            </a:endParaRPr>
          </a:p>
        </p:txBody>
      </p:sp>
      <p:sp>
        <p:nvSpPr>
          <p:cNvPr id="255" name="Google Shape;2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3043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hlinkClick r:id="rId3"/>
              </a:rPr>
              <a:t>https://www.youtube.com/watch?v=4JV7x014U0I</a:t>
            </a:r>
            <a:r>
              <a:rPr lang="en-US" dirty="0"/>
              <a:t> </a:t>
            </a:r>
            <a:endParaRPr lang="en-US" sz="1800" dirty="0">
              <a:solidFill>
                <a:srgbClr val="000000"/>
              </a:solidFill>
              <a:effectLst/>
              <a:latin typeface="Arial"/>
              <a:ea typeface="Calibri" panose="020F0502020204030204" pitchFamily="34" charset="0"/>
              <a:cs typeface="Arial"/>
            </a:endParaRPr>
          </a:p>
          <a:p>
            <a:endParaRPr lang="en-US" sz="1800" dirty="0">
              <a:effectLst/>
              <a:latin typeface="Calibri"/>
              <a:ea typeface="Calibri" panose="020F0502020204030204" pitchFamily="34" charset="0"/>
              <a:cs typeface="Calibri"/>
            </a:endParaRPr>
          </a:p>
        </p:txBody>
      </p:sp>
      <p:sp>
        <p:nvSpPr>
          <p:cNvPr id="273" name="Google Shape;2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985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tr-TR" sz="1800" b="0" i="1" u="none" strike="noStrike" baseline="0" dirty="0">
                <a:latin typeface="Arial-ItalicMT"/>
              </a:rPr>
              <a:t>FIRST® Öz Değerleri bu programın temel taşıdır. Bunlar FIRST® LEGO® </a:t>
            </a:r>
            <a:r>
              <a:rPr lang="tr-TR" sz="1800" b="0" i="1" u="none" strike="noStrike" baseline="0" dirty="0" err="1">
                <a:latin typeface="Arial-ItalicMT"/>
              </a:rPr>
              <a:t>League</a:t>
            </a:r>
            <a:r>
              <a:rPr lang="tr-TR" sz="1800" b="0" i="1" u="none" strike="noStrike" baseline="0" dirty="0">
                <a:latin typeface="Arial-ItalicMT"/>
              </a:rPr>
              <a:t> programını benzeri diğer programlardan ayıran en temel öğeler arasındadır. Çocuklar, Öz Değerleri benimseyerek, oturumlarda yer alan konuları keşfeder ve araştırırlar. Çocuklar ayrıca yardımlaşmanın takım çalışmasının temelini oluşturduğunu öğrenirler.</a:t>
            </a:r>
            <a:endParaRPr lang="en-US" dirty="0">
              <a:solidFill>
                <a:schemeClr val="dk1"/>
              </a:solidFill>
              <a:latin typeface="Calibri"/>
              <a:ea typeface="Calibri"/>
              <a:cs typeface="Calibri"/>
            </a:endParaRPr>
          </a:p>
        </p:txBody>
      </p:sp>
      <p:sp>
        <p:nvSpPr>
          <p:cNvPr id="228" name="Google Shape;2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659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LL Discover Content">
  <p:cSld name="FLL Discover Content">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888"/>
                </a:solidFill>
                <a:latin typeface="Helvetica Neue"/>
                <a:ea typeface="Helvetica Neue"/>
                <a:cs typeface="Helvetica Neue"/>
                <a:sym typeface="Helvetica Neue"/>
              </a:defRPr>
            </a:lvl1pPr>
            <a:lvl2pPr marL="0" lvl="1" indent="0" algn="r">
              <a:spcBef>
                <a:spcPts val="0"/>
              </a:spcBef>
              <a:buNone/>
              <a:defRPr sz="1000" b="0" i="0" u="none" strike="noStrike" cap="none">
                <a:solidFill>
                  <a:srgbClr val="888888"/>
                </a:solidFill>
                <a:latin typeface="Helvetica Neue"/>
                <a:ea typeface="Helvetica Neue"/>
                <a:cs typeface="Helvetica Neue"/>
                <a:sym typeface="Helvetica Neue"/>
              </a:defRPr>
            </a:lvl2pPr>
            <a:lvl3pPr marL="0" lvl="2" indent="0" algn="r">
              <a:spcBef>
                <a:spcPts val="0"/>
              </a:spcBef>
              <a:buNone/>
              <a:defRPr sz="1000" b="0" i="0" u="none" strike="noStrike" cap="none">
                <a:solidFill>
                  <a:srgbClr val="888888"/>
                </a:solidFill>
                <a:latin typeface="Helvetica Neue"/>
                <a:ea typeface="Helvetica Neue"/>
                <a:cs typeface="Helvetica Neue"/>
                <a:sym typeface="Helvetica Neue"/>
              </a:defRPr>
            </a:lvl3pPr>
            <a:lvl4pPr marL="0" lvl="3" indent="0" algn="r">
              <a:spcBef>
                <a:spcPts val="0"/>
              </a:spcBef>
              <a:buNone/>
              <a:defRPr sz="1000" b="0" i="0" u="none" strike="noStrike" cap="none">
                <a:solidFill>
                  <a:srgbClr val="888888"/>
                </a:solidFill>
                <a:latin typeface="Helvetica Neue"/>
                <a:ea typeface="Helvetica Neue"/>
                <a:cs typeface="Helvetica Neue"/>
                <a:sym typeface="Helvetica Neue"/>
              </a:defRPr>
            </a:lvl4pPr>
            <a:lvl5pPr marL="0" lvl="4" indent="0" algn="r">
              <a:spcBef>
                <a:spcPts val="0"/>
              </a:spcBef>
              <a:buNone/>
              <a:defRPr sz="1000" b="0" i="0" u="none" strike="noStrike" cap="none">
                <a:solidFill>
                  <a:srgbClr val="888888"/>
                </a:solidFill>
                <a:latin typeface="Helvetica Neue"/>
                <a:ea typeface="Helvetica Neue"/>
                <a:cs typeface="Helvetica Neue"/>
                <a:sym typeface="Helvetica Neue"/>
              </a:defRPr>
            </a:lvl5pPr>
            <a:lvl6pPr marL="0" lvl="5" indent="0" algn="r">
              <a:spcBef>
                <a:spcPts val="0"/>
              </a:spcBef>
              <a:buNone/>
              <a:defRPr sz="1000" b="0" i="0" u="none" strike="noStrike" cap="none">
                <a:solidFill>
                  <a:srgbClr val="888888"/>
                </a:solidFill>
                <a:latin typeface="Helvetica Neue"/>
                <a:ea typeface="Helvetica Neue"/>
                <a:cs typeface="Helvetica Neue"/>
                <a:sym typeface="Helvetica Neue"/>
              </a:defRPr>
            </a:lvl6pPr>
            <a:lvl7pPr marL="0" lvl="6" indent="0" algn="r">
              <a:spcBef>
                <a:spcPts val="0"/>
              </a:spcBef>
              <a:buNone/>
              <a:defRPr sz="1000" b="0" i="0" u="none" strike="noStrike" cap="none">
                <a:solidFill>
                  <a:srgbClr val="888888"/>
                </a:solidFill>
                <a:latin typeface="Helvetica Neue"/>
                <a:ea typeface="Helvetica Neue"/>
                <a:cs typeface="Helvetica Neue"/>
                <a:sym typeface="Helvetica Neue"/>
              </a:defRPr>
            </a:lvl7pPr>
            <a:lvl8pPr marL="0" lvl="7" indent="0" algn="r">
              <a:spcBef>
                <a:spcPts val="0"/>
              </a:spcBef>
              <a:buNone/>
              <a:defRPr sz="1000" b="0" i="0" u="none" strike="noStrike" cap="none">
                <a:solidFill>
                  <a:srgbClr val="888888"/>
                </a:solidFill>
                <a:latin typeface="Helvetica Neue"/>
                <a:ea typeface="Helvetica Neue"/>
                <a:cs typeface="Helvetica Neue"/>
                <a:sym typeface="Helvetica Neue"/>
              </a:defRPr>
            </a:lvl8pPr>
            <a:lvl9pPr marL="0" lvl="8" indent="0" algn="r">
              <a:spcBef>
                <a:spcPts val="0"/>
              </a:spcBef>
              <a:buNone/>
              <a:defRPr sz="10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txBox="1">
            <a:spLocks noGrp="1"/>
          </p:cNvSpPr>
          <p:nvPr>
            <p:ph type="body" idx="1"/>
          </p:nvPr>
        </p:nvSpPr>
        <p:spPr>
          <a:xfrm>
            <a:off x="628650" y="1909763"/>
            <a:ext cx="7886700" cy="410686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62626"/>
              </a:buClr>
              <a:buSzPts val="2400"/>
              <a:buChar char="•"/>
              <a:defRPr>
                <a:solidFill>
                  <a:srgbClr val="262626"/>
                </a:solidFill>
              </a:defRPr>
            </a:lvl1pPr>
            <a:lvl2pPr marL="914400" lvl="1" indent="-355600" algn="l">
              <a:lnSpc>
                <a:spcPct val="90000"/>
              </a:lnSpc>
              <a:spcBef>
                <a:spcPts val="500"/>
              </a:spcBef>
              <a:spcAft>
                <a:spcPts val="0"/>
              </a:spcAft>
              <a:buClr>
                <a:srgbClr val="262626"/>
              </a:buClr>
              <a:buSzPts val="2000"/>
              <a:buChar char="•"/>
              <a:defRPr>
                <a:solidFill>
                  <a:srgbClr val="262626"/>
                </a:solidFill>
              </a:defRPr>
            </a:lvl2pPr>
            <a:lvl3pPr marL="1371600" lvl="2" indent="-330200" algn="l">
              <a:lnSpc>
                <a:spcPct val="90000"/>
              </a:lnSpc>
              <a:spcBef>
                <a:spcPts val="500"/>
              </a:spcBef>
              <a:spcAft>
                <a:spcPts val="0"/>
              </a:spcAft>
              <a:buClr>
                <a:srgbClr val="262626"/>
              </a:buClr>
              <a:buSzPts val="1600"/>
              <a:buChar char="•"/>
              <a:defRPr>
                <a:solidFill>
                  <a:srgbClr val="262626"/>
                </a:solidFill>
              </a:defRPr>
            </a:lvl3pPr>
            <a:lvl4pPr marL="1828800" lvl="3" indent="-317500" algn="l">
              <a:lnSpc>
                <a:spcPct val="90000"/>
              </a:lnSpc>
              <a:spcBef>
                <a:spcPts val="500"/>
              </a:spcBef>
              <a:spcAft>
                <a:spcPts val="0"/>
              </a:spcAft>
              <a:buClr>
                <a:srgbClr val="262626"/>
              </a:buClr>
              <a:buSzPts val="1400"/>
              <a:buChar char="•"/>
              <a:defRPr>
                <a:solidFill>
                  <a:srgbClr val="262626"/>
                </a:solidFill>
              </a:defRPr>
            </a:lvl4pPr>
            <a:lvl5pPr marL="2286000" lvl="4" indent="-304800" algn="l">
              <a:lnSpc>
                <a:spcPct val="90000"/>
              </a:lnSpc>
              <a:spcBef>
                <a:spcPts val="500"/>
              </a:spcBef>
              <a:spcAft>
                <a:spcPts val="0"/>
              </a:spcAft>
              <a:buClr>
                <a:srgbClr val="262626"/>
              </a:buClr>
              <a:buSzPts val="1200"/>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383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2"/>
          </p:nvPr>
        </p:nvSpPr>
        <p:spPr>
          <a:xfrm>
            <a:off x="628650" y="1198880"/>
            <a:ext cx="7886700" cy="50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2800"/>
              <a:buNone/>
              <a:defRPr sz="2800">
                <a:solidFill>
                  <a:srgbClr val="3A3838"/>
                </a:solidFill>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7465554"/>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0C556E-900D-2D22-209B-E7DAA0A440C5}"/>
              </a:ext>
            </a:extLst>
          </p:cNvPr>
          <p:cNvPicPr>
            <a:picLocks noChangeAspect="1"/>
          </p:cNvPicPr>
          <p:nvPr userDrawn="1"/>
        </p:nvPicPr>
        <p:blipFill>
          <a:blip r:embed="rId4"/>
          <a:stretch>
            <a:fillRect/>
          </a:stretch>
        </p:blipFill>
        <p:spPr>
          <a:xfrm>
            <a:off x="926594" y="6035040"/>
            <a:ext cx="7680965" cy="822960"/>
          </a:xfrm>
          <a:prstGeom prst="rect">
            <a:avLst/>
          </a:prstGeom>
        </p:spPr>
      </p:pic>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2.png"/><Relationship Id="rId21" Type="http://schemas.openxmlformats.org/officeDocument/2006/relationships/image" Target="../media/image26.png"/><Relationship Id="rId324" Type="http://schemas.openxmlformats.org/officeDocument/2006/relationships/image" Target="../media/image329.png"/><Relationship Id="rId531" Type="http://schemas.openxmlformats.org/officeDocument/2006/relationships/image" Target="../media/image536.png"/><Relationship Id="rId170" Type="http://schemas.openxmlformats.org/officeDocument/2006/relationships/image" Target="../media/image175.png"/><Relationship Id="rId268" Type="http://schemas.openxmlformats.org/officeDocument/2006/relationships/image" Target="../media/image273.png"/><Relationship Id="rId475" Type="http://schemas.openxmlformats.org/officeDocument/2006/relationships/image" Target="../media/image480.png"/><Relationship Id="rId32" Type="http://schemas.openxmlformats.org/officeDocument/2006/relationships/image" Target="../media/image37.png"/><Relationship Id="rId128" Type="http://schemas.openxmlformats.org/officeDocument/2006/relationships/image" Target="../media/image133.png"/><Relationship Id="rId335" Type="http://schemas.openxmlformats.org/officeDocument/2006/relationships/image" Target="../media/image340.png"/><Relationship Id="rId542" Type="http://schemas.openxmlformats.org/officeDocument/2006/relationships/image" Target="../media/image547.png"/><Relationship Id="rId181" Type="http://schemas.openxmlformats.org/officeDocument/2006/relationships/image" Target="../media/image186.png"/><Relationship Id="rId402" Type="http://schemas.openxmlformats.org/officeDocument/2006/relationships/image" Target="../media/image407.png"/><Relationship Id="rId279" Type="http://schemas.openxmlformats.org/officeDocument/2006/relationships/image" Target="../media/image284.png"/><Relationship Id="rId486" Type="http://schemas.openxmlformats.org/officeDocument/2006/relationships/image" Target="../media/image491.png"/><Relationship Id="rId43" Type="http://schemas.openxmlformats.org/officeDocument/2006/relationships/image" Target="../media/image48.png"/><Relationship Id="rId139" Type="http://schemas.openxmlformats.org/officeDocument/2006/relationships/image" Target="../media/image144.png"/><Relationship Id="rId346" Type="http://schemas.openxmlformats.org/officeDocument/2006/relationships/image" Target="../media/image351.png"/><Relationship Id="rId85" Type="http://schemas.openxmlformats.org/officeDocument/2006/relationships/image" Target="../media/image90.png"/><Relationship Id="rId150" Type="http://schemas.openxmlformats.org/officeDocument/2006/relationships/image" Target="../media/image155.png"/><Relationship Id="rId192" Type="http://schemas.openxmlformats.org/officeDocument/2006/relationships/image" Target="../media/image197.png"/><Relationship Id="rId206" Type="http://schemas.openxmlformats.org/officeDocument/2006/relationships/image" Target="../media/image211.png"/><Relationship Id="rId413" Type="http://schemas.openxmlformats.org/officeDocument/2006/relationships/image" Target="../media/image418.png"/><Relationship Id="rId248" Type="http://schemas.openxmlformats.org/officeDocument/2006/relationships/image" Target="../media/image253.png"/><Relationship Id="rId455" Type="http://schemas.openxmlformats.org/officeDocument/2006/relationships/image" Target="../media/image460.png"/><Relationship Id="rId497" Type="http://schemas.openxmlformats.org/officeDocument/2006/relationships/image" Target="../media/image502.png"/><Relationship Id="rId12" Type="http://schemas.openxmlformats.org/officeDocument/2006/relationships/image" Target="../media/image17.png"/><Relationship Id="rId108" Type="http://schemas.openxmlformats.org/officeDocument/2006/relationships/image" Target="../media/image113.png"/><Relationship Id="rId315" Type="http://schemas.openxmlformats.org/officeDocument/2006/relationships/image" Target="../media/image320.png"/><Relationship Id="rId357" Type="http://schemas.openxmlformats.org/officeDocument/2006/relationships/image" Target="../media/image362.png"/><Relationship Id="rId522" Type="http://schemas.openxmlformats.org/officeDocument/2006/relationships/image" Target="../media/image527.png"/><Relationship Id="rId54" Type="http://schemas.openxmlformats.org/officeDocument/2006/relationships/image" Target="../media/image59.png"/><Relationship Id="rId96" Type="http://schemas.openxmlformats.org/officeDocument/2006/relationships/image" Target="../media/image101.png"/><Relationship Id="rId161" Type="http://schemas.openxmlformats.org/officeDocument/2006/relationships/image" Target="../media/image166.png"/><Relationship Id="rId217" Type="http://schemas.openxmlformats.org/officeDocument/2006/relationships/image" Target="../media/image222.png"/><Relationship Id="rId399" Type="http://schemas.openxmlformats.org/officeDocument/2006/relationships/image" Target="../media/image404.png"/><Relationship Id="rId259" Type="http://schemas.openxmlformats.org/officeDocument/2006/relationships/image" Target="../media/image264.png"/><Relationship Id="rId424" Type="http://schemas.openxmlformats.org/officeDocument/2006/relationships/image" Target="../media/image429.png"/><Relationship Id="rId466" Type="http://schemas.openxmlformats.org/officeDocument/2006/relationships/image" Target="../media/image471.png"/><Relationship Id="rId23" Type="http://schemas.openxmlformats.org/officeDocument/2006/relationships/image" Target="../media/image28.png"/><Relationship Id="rId119" Type="http://schemas.openxmlformats.org/officeDocument/2006/relationships/image" Target="../media/image124.png"/><Relationship Id="rId270" Type="http://schemas.openxmlformats.org/officeDocument/2006/relationships/image" Target="../media/image275.png"/><Relationship Id="rId326" Type="http://schemas.openxmlformats.org/officeDocument/2006/relationships/image" Target="../media/image331.png"/><Relationship Id="rId533" Type="http://schemas.openxmlformats.org/officeDocument/2006/relationships/image" Target="../media/image538.png"/><Relationship Id="rId65" Type="http://schemas.openxmlformats.org/officeDocument/2006/relationships/image" Target="../media/image70.png"/><Relationship Id="rId130" Type="http://schemas.openxmlformats.org/officeDocument/2006/relationships/image" Target="../media/image135.png"/><Relationship Id="rId368" Type="http://schemas.openxmlformats.org/officeDocument/2006/relationships/image" Target="../media/image373.png"/><Relationship Id="rId172" Type="http://schemas.openxmlformats.org/officeDocument/2006/relationships/image" Target="../media/image177.png"/><Relationship Id="rId228" Type="http://schemas.openxmlformats.org/officeDocument/2006/relationships/image" Target="../media/image233.png"/><Relationship Id="rId435" Type="http://schemas.openxmlformats.org/officeDocument/2006/relationships/image" Target="../media/image440.png"/><Relationship Id="rId477" Type="http://schemas.openxmlformats.org/officeDocument/2006/relationships/image" Target="../media/image482.png"/><Relationship Id="rId281" Type="http://schemas.openxmlformats.org/officeDocument/2006/relationships/image" Target="../media/image286.png"/><Relationship Id="rId337" Type="http://schemas.openxmlformats.org/officeDocument/2006/relationships/image" Target="../media/image342.png"/><Relationship Id="rId502" Type="http://schemas.openxmlformats.org/officeDocument/2006/relationships/image" Target="../media/image507.png"/><Relationship Id="rId34" Type="http://schemas.openxmlformats.org/officeDocument/2006/relationships/image" Target="../media/image39.png"/><Relationship Id="rId76" Type="http://schemas.openxmlformats.org/officeDocument/2006/relationships/image" Target="../media/image81.png"/><Relationship Id="rId141" Type="http://schemas.openxmlformats.org/officeDocument/2006/relationships/image" Target="../media/image146.png"/><Relationship Id="rId379" Type="http://schemas.openxmlformats.org/officeDocument/2006/relationships/image" Target="../media/image384.png"/><Relationship Id="rId7" Type="http://schemas.openxmlformats.org/officeDocument/2006/relationships/image" Target="../media/image12.png"/><Relationship Id="rId183" Type="http://schemas.openxmlformats.org/officeDocument/2006/relationships/image" Target="../media/image188.png"/><Relationship Id="rId239" Type="http://schemas.openxmlformats.org/officeDocument/2006/relationships/image" Target="../media/image244.png"/><Relationship Id="rId390" Type="http://schemas.openxmlformats.org/officeDocument/2006/relationships/image" Target="../media/image395.png"/><Relationship Id="rId404" Type="http://schemas.openxmlformats.org/officeDocument/2006/relationships/image" Target="../media/image409.png"/><Relationship Id="rId446" Type="http://schemas.openxmlformats.org/officeDocument/2006/relationships/image" Target="../media/image451.png"/><Relationship Id="rId250" Type="http://schemas.openxmlformats.org/officeDocument/2006/relationships/image" Target="../media/image255.png"/><Relationship Id="rId292" Type="http://schemas.openxmlformats.org/officeDocument/2006/relationships/image" Target="../media/image297.png"/><Relationship Id="rId306" Type="http://schemas.openxmlformats.org/officeDocument/2006/relationships/image" Target="../media/image311.png"/><Relationship Id="rId488" Type="http://schemas.openxmlformats.org/officeDocument/2006/relationships/image" Target="../media/image493.png"/><Relationship Id="rId45" Type="http://schemas.openxmlformats.org/officeDocument/2006/relationships/image" Target="../media/image50.png"/><Relationship Id="rId87" Type="http://schemas.openxmlformats.org/officeDocument/2006/relationships/image" Target="../media/image92.png"/><Relationship Id="rId110" Type="http://schemas.openxmlformats.org/officeDocument/2006/relationships/image" Target="../media/image115.png"/><Relationship Id="rId348" Type="http://schemas.openxmlformats.org/officeDocument/2006/relationships/image" Target="../media/image353.png"/><Relationship Id="rId513" Type="http://schemas.openxmlformats.org/officeDocument/2006/relationships/image" Target="../media/image518.png"/><Relationship Id="rId152" Type="http://schemas.openxmlformats.org/officeDocument/2006/relationships/image" Target="../media/image157.png"/><Relationship Id="rId194" Type="http://schemas.openxmlformats.org/officeDocument/2006/relationships/image" Target="../media/image199.png"/><Relationship Id="rId208" Type="http://schemas.openxmlformats.org/officeDocument/2006/relationships/image" Target="../media/image213.png"/><Relationship Id="rId415" Type="http://schemas.openxmlformats.org/officeDocument/2006/relationships/image" Target="../media/image420.png"/><Relationship Id="rId457" Type="http://schemas.openxmlformats.org/officeDocument/2006/relationships/image" Target="../media/image462.png"/><Relationship Id="rId261" Type="http://schemas.openxmlformats.org/officeDocument/2006/relationships/image" Target="../media/image266.png"/><Relationship Id="rId499" Type="http://schemas.openxmlformats.org/officeDocument/2006/relationships/image" Target="../media/image504.png"/><Relationship Id="rId14" Type="http://schemas.openxmlformats.org/officeDocument/2006/relationships/image" Target="../media/image19.png"/><Relationship Id="rId56" Type="http://schemas.openxmlformats.org/officeDocument/2006/relationships/image" Target="../media/image61.png"/><Relationship Id="rId317" Type="http://schemas.openxmlformats.org/officeDocument/2006/relationships/image" Target="../media/image322.png"/><Relationship Id="rId359" Type="http://schemas.openxmlformats.org/officeDocument/2006/relationships/image" Target="../media/image364.png"/><Relationship Id="rId524" Type="http://schemas.openxmlformats.org/officeDocument/2006/relationships/image" Target="../media/image529.png"/><Relationship Id="rId98" Type="http://schemas.openxmlformats.org/officeDocument/2006/relationships/image" Target="../media/image103.png"/><Relationship Id="rId121" Type="http://schemas.openxmlformats.org/officeDocument/2006/relationships/image" Target="../media/image126.png"/><Relationship Id="rId163" Type="http://schemas.openxmlformats.org/officeDocument/2006/relationships/image" Target="../media/image168.png"/><Relationship Id="rId219" Type="http://schemas.openxmlformats.org/officeDocument/2006/relationships/image" Target="../media/image224.png"/><Relationship Id="rId370" Type="http://schemas.openxmlformats.org/officeDocument/2006/relationships/image" Target="../media/image375.png"/><Relationship Id="rId426" Type="http://schemas.openxmlformats.org/officeDocument/2006/relationships/image" Target="../media/image431.png"/><Relationship Id="rId230" Type="http://schemas.openxmlformats.org/officeDocument/2006/relationships/image" Target="../media/image235.png"/><Relationship Id="rId468" Type="http://schemas.openxmlformats.org/officeDocument/2006/relationships/image" Target="../media/image473.png"/><Relationship Id="rId25" Type="http://schemas.openxmlformats.org/officeDocument/2006/relationships/image" Target="../media/image30.png"/><Relationship Id="rId67" Type="http://schemas.openxmlformats.org/officeDocument/2006/relationships/image" Target="../media/image72.png"/><Relationship Id="rId272" Type="http://schemas.openxmlformats.org/officeDocument/2006/relationships/image" Target="../media/image277.png"/><Relationship Id="rId328" Type="http://schemas.openxmlformats.org/officeDocument/2006/relationships/image" Target="../media/image333.png"/><Relationship Id="rId535" Type="http://schemas.openxmlformats.org/officeDocument/2006/relationships/image" Target="../media/image540.png"/><Relationship Id="rId132" Type="http://schemas.openxmlformats.org/officeDocument/2006/relationships/image" Target="../media/image137.png"/><Relationship Id="rId174" Type="http://schemas.openxmlformats.org/officeDocument/2006/relationships/image" Target="../media/image179.png"/><Relationship Id="rId381" Type="http://schemas.openxmlformats.org/officeDocument/2006/relationships/image" Target="../media/image386.png"/><Relationship Id="rId241" Type="http://schemas.openxmlformats.org/officeDocument/2006/relationships/image" Target="../media/image246.png"/><Relationship Id="rId437" Type="http://schemas.openxmlformats.org/officeDocument/2006/relationships/image" Target="../media/image442.png"/><Relationship Id="rId479" Type="http://schemas.openxmlformats.org/officeDocument/2006/relationships/image" Target="../media/image484.png"/><Relationship Id="rId36" Type="http://schemas.openxmlformats.org/officeDocument/2006/relationships/image" Target="../media/image41.png"/><Relationship Id="rId283" Type="http://schemas.openxmlformats.org/officeDocument/2006/relationships/image" Target="../media/image288.png"/><Relationship Id="rId339" Type="http://schemas.openxmlformats.org/officeDocument/2006/relationships/image" Target="../media/image344.png"/><Relationship Id="rId490" Type="http://schemas.openxmlformats.org/officeDocument/2006/relationships/image" Target="../media/image495.png"/><Relationship Id="rId504" Type="http://schemas.openxmlformats.org/officeDocument/2006/relationships/image" Target="../media/image509.png"/><Relationship Id="rId78" Type="http://schemas.openxmlformats.org/officeDocument/2006/relationships/image" Target="../media/image83.png"/><Relationship Id="rId101" Type="http://schemas.openxmlformats.org/officeDocument/2006/relationships/image" Target="../media/image106.png"/><Relationship Id="rId143" Type="http://schemas.openxmlformats.org/officeDocument/2006/relationships/image" Target="../media/image148.png"/><Relationship Id="rId185" Type="http://schemas.openxmlformats.org/officeDocument/2006/relationships/image" Target="../media/image190.png"/><Relationship Id="rId350" Type="http://schemas.openxmlformats.org/officeDocument/2006/relationships/image" Target="../media/image355.png"/><Relationship Id="rId406" Type="http://schemas.openxmlformats.org/officeDocument/2006/relationships/image" Target="../media/image411.png"/><Relationship Id="rId9" Type="http://schemas.openxmlformats.org/officeDocument/2006/relationships/image" Target="../media/image14.png"/><Relationship Id="rId210" Type="http://schemas.openxmlformats.org/officeDocument/2006/relationships/image" Target="../media/image215.png"/><Relationship Id="rId392" Type="http://schemas.openxmlformats.org/officeDocument/2006/relationships/image" Target="../media/image397.png"/><Relationship Id="rId448" Type="http://schemas.openxmlformats.org/officeDocument/2006/relationships/image" Target="../media/image453.png"/><Relationship Id="rId252" Type="http://schemas.openxmlformats.org/officeDocument/2006/relationships/image" Target="../media/image257.png"/><Relationship Id="rId294" Type="http://schemas.openxmlformats.org/officeDocument/2006/relationships/image" Target="../media/image299.png"/><Relationship Id="rId308" Type="http://schemas.openxmlformats.org/officeDocument/2006/relationships/image" Target="../media/image313.png"/><Relationship Id="rId515" Type="http://schemas.openxmlformats.org/officeDocument/2006/relationships/image" Target="../media/image520.png"/><Relationship Id="rId47" Type="http://schemas.openxmlformats.org/officeDocument/2006/relationships/image" Target="../media/image52.png"/><Relationship Id="rId89" Type="http://schemas.openxmlformats.org/officeDocument/2006/relationships/image" Target="../media/image94.png"/><Relationship Id="rId112" Type="http://schemas.openxmlformats.org/officeDocument/2006/relationships/image" Target="../media/image117.png"/><Relationship Id="rId154" Type="http://schemas.openxmlformats.org/officeDocument/2006/relationships/image" Target="../media/image159.png"/><Relationship Id="rId361" Type="http://schemas.openxmlformats.org/officeDocument/2006/relationships/image" Target="../media/image366.png"/><Relationship Id="rId196" Type="http://schemas.openxmlformats.org/officeDocument/2006/relationships/image" Target="../media/image201.png"/><Relationship Id="rId417" Type="http://schemas.openxmlformats.org/officeDocument/2006/relationships/image" Target="../media/image422.png"/><Relationship Id="rId459" Type="http://schemas.openxmlformats.org/officeDocument/2006/relationships/image" Target="../media/image464.png"/><Relationship Id="rId16" Type="http://schemas.openxmlformats.org/officeDocument/2006/relationships/image" Target="../media/image21.png"/><Relationship Id="rId221" Type="http://schemas.openxmlformats.org/officeDocument/2006/relationships/image" Target="../media/image226.png"/><Relationship Id="rId263" Type="http://schemas.openxmlformats.org/officeDocument/2006/relationships/image" Target="../media/image268.png"/><Relationship Id="rId319" Type="http://schemas.openxmlformats.org/officeDocument/2006/relationships/image" Target="../media/image324.png"/><Relationship Id="rId470" Type="http://schemas.openxmlformats.org/officeDocument/2006/relationships/image" Target="../media/image475.png"/><Relationship Id="rId526" Type="http://schemas.openxmlformats.org/officeDocument/2006/relationships/image" Target="../media/image531.png"/><Relationship Id="rId58" Type="http://schemas.openxmlformats.org/officeDocument/2006/relationships/image" Target="../media/image63.png"/><Relationship Id="rId123" Type="http://schemas.openxmlformats.org/officeDocument/2006/relationships/image" Target="../media/image128.png"/><Relationship Id="rId330" Type="http://schemas.openxmlformats.org/officeDocument/2006/relationships/image" Target="../media/image335.png"/><Relationship Id="rId165" Type="http://schemas.openxmlformats.org/officeDocument/2006/relationships/image" Target="../media/image170.png"/><Relationship Id="rId372" Type="http://schemas.openxmlformats.org/officeDocument/2006/relationships/image" Target="../media/image377.png"/><Relationship Id="rId428" Type="http://schemas.openxmlformats.org/officeDocument/2006/relationships/image" Target="../media/image433.png"/><Relationship Id="rId232" Type="http://schemas.openxmlformats.org/officeDocument/2006/relationships/image" Target="../media/image237.png"/><Relationship Id="rId274" Type="http://schemas.openxmlformats.org/officeDocument/2006/relationships/image" Target="../media/image279.png"/><Relationship Id="rId481" Type="http://schemas.openxmlformats.org/officeDocument/2006/relationships/image" Target="../media/image486.png"/><Relationship Id="rId27" Type="http://schemas.openxmlformats.org/officeDocument/2006/relationships/image" Target="../media/image32.png"/><Relationship Id="rId69" Type="http://schemas.openxmlformats.org/officeDocument/2006/relationships/image" Target="../media/image74.png"/><Relationship Id="rId134" Type="http://schemas.openxmlformats.org/officeDocument/2006/relationships/image" Target="../media/image139.png"/><Relationship Id="rId537" Type="http://schemas.openxmlformats.org/officeDocument/2006/relationships/image" Target="../media/image542.png"/><Relationship Id="rId80" Type="http://schemas.openxmlformats.org/officeDocument/2006/relationships/image" Target="../media/image85.png"/><Relationship Id="rId176" Type="http://schemas.openxmlformats.org/officeDocument/2006/relationships/image" Target="../media/image181.png"/><Relationship Id="rId341" Type="http://schemas.openxmlformats.org/officeDocument/2006/relationships/image" Target="../media/image346.png"/><Relationship Id="rId383" Type="http://schemas.openxmlformats.org/officeDocument/2006/relationships/image" Target="../media/image388.png"/><Relationship Id="rId439" Type="http://schemas.openxmlformats.org/officeDocument/2006/relationships/image" Target="../media/image444.png"/><Relationship Id="rId201" Type="http://schemas.openxmlformats.org/officeDocument/2006/relationships/image" Target="../media/image206.png"/><Relationship Id="rId243" Type="http://schemas.openxmlformats.org/officeDocument/2006/relationships/image" Target="../media/image248.png"/><Relationship Id="rId285" Type="http://schemas.openxmlformats.org/officeDocument/2006/relationships/image" Target="../media/image290.png"/><Relationship Id="rId450" Type="http://schemas.openxmlformats.org/officeDocument/2006/relationships/image" Target="../media/image455.png"/><Relationship Id="rId506" Type="http://schemas.openxmlformats.org/officeDocument/2006/relationships/image" Target="../media/image511.png"/><Relationship Id="rId38" Type="http://schemas.openxmlformats.org/officeDocument/2006/relationships/image" Target="../media/image43.png"/><Relationship Id="rId103" Type="http://schemas.openxmlformats.org/officeDocument/2006/relationships/image" Target="../media/image108.png"/><Relationship Id="rId310" Type="http://schemas.openxmlformats.org/officeDocument/2006/relationships/image" Target="../media/image315.png"/><Relationship Id="rId492" Type="http://schemas.openxmlformats.org/officeDocument/2006/relationships/image" Target="../media/image497.png"/><Relationship Id="rId91" Type="http://schemas.openxmlformats.org/officeDocument/2006/relationships/image" Target="../media/image96.png"/><Relationship Id="rId145" Type="http://schemas.openxmlformats.org/officeDocument/2006/relationships/image" Target="../media/image150.png"/><Relationship Id="rId187" Type="http://schemas.openxmlformats.org/officeDocument/2006/relationships/image" Target="../media/image192.png"/><Relationship Id="rId352" Type="http://schemas.openxmlformats.org/officeDocument/2006/relationships/image" Target="../media/image357.png"/><Relationship Id="rId394" Type="http://schemas.openxmlformats.org/officeDocument/2006/relationships/image" Target="../media/image399.png"/><Relationship Id="rId408" Type="http://schemas.openxmlformats.org/officeDocument/2006/relationships/image" Target="../media/image413.png"/><Relationship Id="rId212" Type="http://schemas.openxmlformats.org/officeDocument/2006/relationships/image" Target="../media/image217.png"/><Relationship Id="rId254" Type="http://schemas.openxmlformats.org/officeDocument/2006/relationships/image" Target="../media/image259.png"/><Relationship Id="rId49" Type="http://schemas.openxmlformats.org/officeDocument/2006/relationships/image" Target="../media/image54.png"/><Relationship Id="rId114" Type="http://schemas.openxmlformats.org/officeDocument/2006/relationships/image" Target="../media/image119.png"/><Relationship Id="rId296" Type="http://schemas.openxmlformats.org/officeDocument/2006/relationships/image" Target="../media/image301.png"/><Relationship Id="rId461" Type="http://schemas.openxmlformats.org/officeDocument/2006/relationships/image" Target="../media/image466.png"/><Relationship Id="rId517" Type="http://schemas.openxmlformats.org/officeDocument/2006/relationships/image" Target="../media/image522.png"/><Relationship Id="rId60" Type="http://schemas.openxmlformats.org/officeDocument/2006/relationships/image" Target="../media/image65.png"/><Relationship Id="rId156" Type="http://schemas.openxmlformats.org/officeDocument/2006/relationships/image" Target="../media/image161.png"/><Relationship Id="rId198" Type="http://schemas.openxmlformats.org/officeDocument/2006/relationships/image" Target="../media/image203.png"/><Relationship Id="rId321" Type="http://schemas.openxmlformats.org/officeDocument/2006/relationships/image" Target="../media/image326.png"/><Relationship Id="rId363" Type="http://schemas.openxmlformats.org/officeDocument/2006/relationships/image" Target="../media/image368.png"/><Relationship Id="rId419" Type="http://schemas.openxmlformats.org/officeDocument/2006/relationships/image" Target="../media/image424.png"/><Relationship Id="rId223" Type="http://schemas.openxmlformats.org/officeDocument/2006/relationships/image" Target="../media/image228.png"/><Relationship Id="rId430" Type="http://schemas.openxmlformats.org/officeDocument/2006/relationships/image" Target="../media/image435.png"/><Relationship Id="rId18" Type="http://schemas.openxmlformats.org/officeDocument/2006/relationships/image" Target="../media/image23.png"/><Relationship Id="rId265" Type="http://schemas.openxmlformats.org/officeDocument/2006/relationships/image" Target="../media/image270.png"/><Relationship Id="rId472" Type="http://schemas.openxmlformats.org/officeDocument/2006/relationships/image" Target="../media/image477.png"/><Relationship Id="rId528" Type="http://schemas.openxmlformats.org/officeDocument/2006/relationships/image" Target="../media/image533.png"/><Relationship Id="rId125" Type="http://schemas.openxmlformats.org/officeDocument/2006/relationships/image" Target="../media/image130.png"/><Relationship Id="rId167" Type="http://schemas.openxmlformats.org/officeDocument/2006/relationships/image" Target="../media/image172.png"/><Relationship Id="rId332" Type="http://schemas.openxmlformats.org/officeDocument/2006/relationships/image" Target="../media/image337.png"/><Relationship Id="rId374" Type="http://schemas.openxmlformats.org/officeDocument/2006/relationships/image" Target="../media/image379.png"/><Relationship Id="rId71" Type="http://schemas.openxmlformats.org/officeDocument/2006/relationships/image" Target="../media/image76.png"/><Relationship Id="rId234" Type="http://schemas.openxmlformats.org/officeDocument/2006/relationships/image" Target="../media/image239.png"/><Relationship Id="rId2" Type="http://schemas.openxmlformats.org/officeDocument/2006/relationships/notesSlide" Target="../notesSlides/notesSlide4.xml"/><Relationship Id="rId29" Type="http://schemas.openxmlformats.org/officeDocument/2006/relationships/image" Target="../media/image34.png"/><Relationship Id="rId276" Type="http://schemas.openxmlformats.org/officeDocument/2006/relationships/image" Target="../media/image281.png"/><Relationship Id="rId441" Type="http://schemas.openxmlformats.org/officeDocument/2006/relationships/image" Target="../media/image446.png"/><Relationship Id="rId483" Type="http://schemas.openxmlformats.org/officeDocument/2006/relationships/image" Target="../media/image488.png"/><Relationship Id="rId539" Type="http://schemas.openxmlformats.org/officeDocument/2006/relationships/image" Target="../media/image544.png"/><Relationship Id="rId40" Type="http://schemas.openxmlformats.org/officeDocument/2006/relationships/image" Target="../media/image45.png"/><Relationship Id="rId136" Type="http://schemas.openxmlformats.org/officeDocument/2006/relationships/image" Target="../media/image141.png"/><Relationship Id="rId178" Type="http://schemas.openxmlformats.org/officeDocument/2006/relationships/image" Target="../media/image183.png"/><Relationship Id="rId301" Type="http://schemas.openxmlformats.org/officeDocument/2006/relationships/image" Target="../media/image306.png"/><Relationship Id="rId343" Type="http://schemas.openxmlformats.org/officeDocument/2006/relationships/image" Target="../media/image348.png"/><Relationship Id="rId82" Type="http://schemas.openxmlformats.org/officeDocument/2006/relationships/image" Target="../media/image87.png"/><Relationship Id="rId203" Type="http://schemas.openxmlformats.org/officeDocument/2006/relationships/image" Target="../media/image208.png"/><Relationship Id="rId385" Type="http://schemas.openxmlformats.org/officeDocument/2006/relationships/image" Target="../media/image390.png"/><Relationship Id="rId245" Type="http://schemas.openxmlformats.org/officeDocument/2006/relationships/image" Target="../media/image250.png"/><Relationship Id="rId287" Type="http://schemas.openxmlformats.org/officeDocument/2006/relationships/image" Target="../media/image292.png"/><Relationship Id="rId410" Type="http://schemas.openxmlformats.org/officeDocument/2006/relationships/image" Target="../media/image415.png"/><Relationship Id="rId452" Type="http://schemas.openxmlformats.org/officeDocument/2006/relationships/image" Target="../media/image457.png"/><Relationship Id="rId494" Type="http://schemas.openxmlformats.org/officeDocument/2006/relationships/image" Target="../media/image499.png"/><Relationship Id="rId508" Type="http://schemas.openxmlformats.org/officeDocument/2006/relationships/image" Target="../media/image513.png"/><Relationship Id="rId105" Type="http://schemas.openxmlformats.org/officeDocument/2006/relationships/image" Target="../media/image110.png"/><Relationship Id="rId147" Type="http://schemas.openxmlformats.org/officeDocument/2006/relationships/image" Target="../media/image152.png"/><Relationship Id="rId312" Type="http://schemas.openxmlformats.org/officeDocument/2006/relationships/image" Target="../media/image317.png"/><Relationship Id="rId354" Type="http://schemas.openxmlformats.org/officeDocument/2006/relationships/image" Target="../media/image359.png"/><Relationship Id="rId51" Type="http://schemas.openxmlformats.org/officeDocument/2006/relationships/image" Target="../media/image56.png"/><Relationship Id="rId93" Type="http://schemas.openxmlformats.org/officeDocument/2006/relationships/image" Target="../media/image98.png"/><Relationship Id="rId189" Type="http://schemas.openxmlformats.org/officeDocument/2006/relationships/image" Target="../media/image194.png"/><Relationship Id="rId396" Type="http://schemas.openxmlformats.org/officeDocument/2006/relationships/image" Target="../media/image401.png"/><Relationship Id="rId214" Type="http://schemas.openxmlformats.org/officeDocument/2006/relationships/image" Target="../media/image219.png"/><Relationship Id="rId256" Type="http://schemas.openxmlformats.org/officeDocument/2006/relationships/image" Target="../media/image261.png"/><Relationship Id="rId298" Type="http://schemas.openxmlformats.org/officeDocument/2006/relationships/image" Target="../media/image303.png"/><Relationship Id="rId421" Type="http://schemas.openxmlformats.org/officeDocument/2006/relationships/image" Target="../media/image426.png"/><Relationship Id="rId463" Type="http://schemas.openxmlformats.org/officeDocument/2006/relationships/image" Target="../media/image468.png"/><Relationship Id="rId519" Type="http://schemas.openxmlformats.org/officeDocument/2006/relationships/image" Target="../media/image524.png"/><Relationship Id="rId116" Type="http://schemas.openxmlformats.org/officeDocument/2006/relationships/image" Target="../media/image121.png"/><Relationship Id="rId158" Type="http://schemas.openxmlformats.org/officeDocument/2006/relationships/image" Target="../media/image163.png"/><Relationship Id="rId323" Type="http://schemas.openxmlformats.org/officeDocument/2006/relationships/image" Target="../media/image328.png"/><Relationship Id="rId530" Type="http://schemas.openxmlformats.org/officeDocument/2006/relationships/image" Target="../media/image535.png"/><Relationship Id="rId20" Type="http://schemas.openxmlformats.org/officeDocument/2006/relationships/image" Target="../media/image25.png"/><Relationship Id="rId62" Type="http://schemas.openxmlformats.org/officeDocument/2006/relationships/image" Target="../media/image67.png"/><Relationship Id="rId365" Type="http://schemas.openxmlformats.org/officeDocument/2006/relationships/image" Target="../media/image370.png"/><Relationship Id="rId225" Type="http://schemas.openxmlformats.org/officeDocument/2006/relationships/image" Target="../media/image230.png"/><Relationship Id="rId267" Type="http://schemas.openxmlformats.org/officeDocument/2006/relationships/image" Target="../media/image272.png"/><Relationship Id="rId432" Type="http://schemas.openxmlformats.org/officeDocument/2006/relationships/image" Target="../media/image437.png"/><Relationship Id="rId474" Type="http://schemas.openxmlformats.org/officeDocument/2006/relationships/image" Target="../media/image479.png"/><Relationship Id="rId127" Type="http://schemas.openxmlformats.org/officeDocument/2006/relationships/image" Target="../media/image132.png"/><Relationship Id="rId31" Type="http://schemas.openxmlformats.org/officeDocument/2006/relationships/image" Target="../media/image36.png"/><Relationship Id="rId73" Type="http://schemas.openxmlformats.org/officeDocument/2006/relationships/image" Target="../media/image78.png"/><Relationship Id="rId169" Type="http://schemas.openxmlformats.org/officeDocument/2006/relationships/image" Target="../media/image174.png"/><Relationship Id="rId334" Type="http://schemas.openxmlformats.org/officeDocument/2006/relationships/image" Target="../media/image339.png"/><Relationship Id="rId376" Type="http://schemas.openxmlformats.org/officeDocument/2006/relationships/image" Target="../media/image381.png"/><Relationship Id="rId541" Type="http://schemas.openxmlformats.org/officeDocument/2006/relationships/image" Target="../media/image546.png"/><Relationship Id="rId4" Type="http://schemas.openxmlformats.org/officeDocument/2006/relationships/image" Target="../media/image9.png"/><Relationship Id="rId180" Type="http://schemas.openxmlformats.org/officeDocument/2006/relationships/image" Target="../media/image185.png"/><Relationship Id="rId236" Type="http://schemas.openxmlformats.org/officeDocument/2006/relationships/image" Target="../media/image241.png"/><Relationship Id="rId278" Type="http://schemas.openxmlformats.org/officeDocument/2006/relationships/image" Target="../media/image283.png"/><Relationship Id="rId401" Type="http://schemas.openxmlformats.org/officeDocument/2006/relationships/image" Target="../media/image406.png"/><Relationship Id="rId443" Type="http://schemas.openxmlformats.org/officeDocument/2006/relationships/image" Target="../media/image448.png"/><Relationship Id="rId303" Type="http://schemas.openxmlformats.org/officeDocument/2006/relationships/image" Target="../media/image308.png"/><Relationship Id="rId485" Type="http://schemas.openxmlformats.org/officeDocument/2006/relationships/image" Target="../media/image490.png"/><Relationship Id="rId42" Type="http://schemas.openxmlformats.org/officeDocument/2006/relationships/image" Target="../media/image47.png"/><Relationship Id="rId84" Type="http://schemas.openxmlformats.org/officeDocument/2006/relationships/image" Target="../media/image89.png"/><Relationship Id="rId138" Type="http://schemas.openxmlformats.org/officeDocument/2006/relationships/image" Target="../media/image143.png"/><Relationship Id="rId345" Type="http://schemas.openxmlformats.org/officeDocument/2006/relationships/image" Target="../media/image350.png"/><Relationship Id="rId387" Type="http://schemas.openxmlformats.org/officeDocument/2006/relationships/image" Target="../media/image392.png"/><Relationship Id="rId510" Type="http://schemas.openxmlformats.org/officeDocument/2006/relationships/image" Target="../media/image515.png"/><Relationship Id="rId191" Type="http://schemas.openxmlformats.org/officeDocument/2006/relationships/image" Target="../media/image196.png"/><Relationship Id="rId205" Type="http://schemas.openxmlformats.org/officeDocument/2006/relationships/image" Target="../media/image210.png"/><Relationship Id="rId247" Type="http://schemas.openxmlformats.org/officeDocument/2006/relationships/image" Target="../media/image252.png"/><Relationship Id="rId412" Type="http://schemas.openxmlformats.org/officeDocument/2006/relationships/image" Target="../media/image417.png"/><Relationship Id="rId107" Type="http://schemas.openxmlformats.org/officeDocument/2006/relationships/image" Target="../media/image112.png"/><Relationship Id="rId289" Type="http://schemas.openxmlformats.org/officeDocument/2006/relationships/image" Target="../media/image294.png"/><Relationship Id="rId454" Type="http://schemas.openxmlformats.org/officeDocument/2006/relationships/image" Target="../media/image459.png"/><Relationship Id="rId496" Type="http://schemas.openxmlformats.org/officeDocument/2006/relationships/image" Target="../media/image501.png"/><Relationship Id="rId11" Type="http://schemas.openxmlformats.org/officeDocument/2006/relationships/image" Target="../media/image16.png"/><Relationship Id="rId53" Type="http://schemas.openxmlformats.org/officeDocument/2006/relationships/image" Target="../media/image58.png"/><Relationship Id="rId149" Type="http://schemas.openxmlformats.org/officeDocument/2006/relationships/image" Target="../media/image154.png"/><Relationship Id="rId314" Type="http://schemas.openxmlformats.org/officeDocument/2006/relationships/image" Target="../media/image319.png"/><Relationship Id="rId356" Type="http://schemas.openxmlformats.org/officeDocument/2006/relationships/image" Target="../media/image361.png"/><Relationship Id="rId398" Type="http://schemas.openxmlformats.org/officeDocument/2006/relationships/image" Target="../media/image403.png"/><Relationship Id="rId521" Type="http://schemas.openxmlformats.org/officeDocument/2006/relationships/image" Target="../media/image526.png"/><Relationship Id="rId95" Type="http://schemas.openxmlformats.org/officeDocument/2006/relationships/image" Target="../media/image100.png"/><Relationship Id="rId160" Type="http://schemas.openxmlformats.org/officeDocument/2006/relationships/image" Target="../media/image165.png"/><Relationship Id="rId216" Type="http://schemas.openxmlformats.org/officeDocument/2006/relationships/image" Target="../media/image221.png"/><Relationship Id="rId423" Type="http://schemas.openxmlformats.org/officeDocument/2006/relationships/image" Target="../media/image428.png"/><Relationship Id="rId258" Type="http://schemas.openxmlformats.org/officeDocument/2006/relationships/image" Target="../media/image263.png"/><Relationship Id="rId465" Type="http://schemas.openxmlformats.org/officeDocument/2006/relationships/image" Target="../media/image470.png"/><Relationship Id="rId22" Type="http://schemas.openxmlformats.org/officeDocument/2006/relationships/image" Target="../media/image27.png"/><Relationship Id="rId64" Type="http://schemas.openxmlformats.org/officeDocument/2006/relationships/image" Target="../media/image69.png"/><Relationship Id="rId118" Type="http://schemas.openxmlformats.org/officeDocument/2006/relationships/image" Target="../media/image123.png"/><Relationship Id="rId325" Type="http://schemas.openxmlformats.org/officeDocument/2006/relationships/image" Target="../media/image330.png"/><Relationship Id="rId367" Type="http://schemas.openxmlformats.org/officeDocument/2006/relationships/image" Target="../media/image372.png"/><Relationship Id="rId532" Type="http://schemas.openxmlformats.org/officeDocument/2006/relationships/image" Target="../media/image537.png"/><Relationship Id="rId171" Type="http://schemas.openxmlformats.org/officeDocument/2006/relationships/image" Target="../media/image176.png"/><Relationship Id="rId227" Type="http://schemas.openxmlformats.org/officeDocument/2006/relationships/image" Target="../media/image232.png"/><Relationship Id="rId269" Type="http://schemas.openxmlformats.org/officeDocument/2006/relationships/image" Target="../media/image274.png"/><Relationship Id="rId434" Type="http://schemas.openxmlformats.org/officeDocument/2006/relationships/image" Target="../media/image439.png"/><Relationship Id="rId476" Type="http://schemas.openxmlformats.org/officeDocument/2006/relationships/image" Target="../media/image481.png"/><Relationship Id="rId33" Type="http://schemas.openxmlformats.org/officeDocument/2006/relationships/image" Target="../media/image38.png"/><Relationship Id="rId129" Type="http://schemas.openxmlformats.org/officeDocument/2006/relationships/image" Target="../media/image134.png"/><Relationship Id="rId280" Type="http://schemas.openxmlformats.org/officeDocument/2006/relationships/image" Target="../media/image285.png"/><Relationship Id="rId336" Type="http://schemas.openxmlformats.org/officeDocument/2006/relationships/image" Target="../media/image341.png"/><Relationship Id="rId501" Type="http://schemas.openxmlformats.org/officeDocument/2006/relationships/image" Target="../media/image506.png"/><Relationship Id="rId75" Type="http://schemas.openxmlformats.org/officeDocument/2006/relationships/image" Target="../media/image80.png"/><Relationship Id="rId140" Type="http://schemas.openxmlformats.org/officeDocument/2006/relationships/image" Target="../media/image145.png"/><Relationship Id="rId182" Type="http://schemas.openxmlformats.org/officeDocument/2006/relationships/image" Target="../media/image187.png"/><Relationship Id="rId378" Type="http://schemas.openxmlformats.org/officeDocument/2006/relationships/image" Target="../media/image383.png"/><Relationship Id="rId403" Type="http://schemas.openxmlformats.org/officeDocument/2006/relationships/image" Target="../media/image408.png"/><Relationship Id="rId6" Type="http://schemas.openxmlformats.org/officeDocument/2006/relationships/image" Target="../media/image11.png"/><Relationship Id="rId238" Type="http://schemas.openxmlformats.org/officeDocument/2006/relationships/image" Target="../media/image243.png"/><Relationship Id="rId445" Type="http://schemas.openxmlformats.org/officeDocument/2006/relationships/image" Target="../media/image450.png"/><Relationship Id="rId487" Type="http://schemas.openxmlformats.org/officeDocument/2006/relationships/image" Target="../media/image492.png"/><Relationship Id="rId291" Type="http://schemas.openxmlformats.org/officeDocument/2006/relationships/image" Target="../media/image296.png"/><Relationship Id="rId305" Type="http://schemas.openxmlformats.org/officeDocument/2006/relationships/image" Target="../media/image310.png"/><Relationship Id="rId347" Type="http://schemas.openxmlformats.org/officeDocument/2006/relationships/image" Target="../media/image352.png"/><Relationship Id="rId512" Type="http://schemas.openxmlformats.org/officeDocument/2006/relationships/image" Target="../media/image517.png"/><Relationship Id="rId44" Type="http://schemas.openxmlformats.org/officeDocument/2006/relationships/image" Target="../media/image49.png"/><Relationship Id="rId86" Type="http://schemas.openxmlformats.org/officeDocument/2006/relationships/image" Target="../media/image91.png"/><Relationship Id="rId151" Type="http://schemas.openxmlformats.org/officeDocument/2006/relationships/image" Target="../media/image156.png"/><Relationship Id="rId389" Type="http://schemas.openxmlformats.org/officeDocument/2006/relationships/image" Target="../media/image394.png"/><Relationship Id="rId193" Type="http://schemas.openxmlformats.org/officeDocument/2006/relationships/image" Target="../media/image198.png"/><Relationship Id="rId207" Type="http://schemas.openxmlformats.org/officeDocument/2006/relationships/image" Target="../media/image212.png"/><Relationship Id="rId249" Type="http://schemas.openxmlformats.org/officeDocument/2006/relationships/image" Target="../media/image254.png"/><Relationship Id="rId414" Type="http://schemas.openxmlformats.org/officeDocument/2006/relationships/image" Target="../media/image419.png"/><Relationship Id="rId456" Type="http://schemas.openxmlformats.org/officeDocument/2006/relationships/image" Target="../media/image461.png"/><Relationship Id="rId498" Type="http://schemas.openxmlformats.org/officeDocument/2006/relationships/image" Target="../media/image503.png"/><Relationship Id="rId13" Type="http://schemas.openxmlformats.org/officeDocument/2006/relationships/image" Target="../media/image18.png"/><Relationship Id="rId109" Type="http://schemas.openxmlformats.org/officeDocument/2006/relationships/image" Target="../media/image114.png"/><Relationship Id="rId260" Type="http://schemas.openxmlformats.org/officeDocument/2006/relationships/image" Target="../media/image265.png"/><Relationship Id="rId316" Type="http://schemas.openxmlformats.org/officeDocument/2006/relationships/image" Target="../media/image321.png"/><Relationship Id="rId523" Type="http://schemas.openxmlformats.org/officeDocument/2006/relationships/image" Target="../media/image528.png"/><Relationship Id="rId55" Type="http://schemas.openxmlformats.org/officeDocument/2006/relationships/image" Target="../media/image60.png"/><Relationship Id="rId97" Type="http://schemas.openxmlformats.org/officeDocument/2006/relationships/image" Target="../media/image102.png"/><Relationship Id="rId120" Type="http://schemas.openxmlformats.org/officeDocument/2006/relationships/image" Target="../media/image125.png"/><Relationship Id="rId358" Type="http://schemas.openxmlformats.org/officeDocument/2006/relationships/image" Target="../media/image363.png"/><Relationship Id="rId162" Type="http://schemas.openxmlformats.org/officeDocument/2006/relationships/image" Target="../media/image167.png"/><Relationship Id="rId218" Type="http://schemas.openxmlformats.org/officeDocument/2006/relationships/image" Target="../media/image223.png"/><Relationship Id="rId425" Type="http://schemas.openxmlformats.org/officeDocument/2006/relationships/image" Target="../media/image430.png"/><Relationship Id="rId467" Type="http://schemas.openxmlformats.org/officeDocument/2006/relationships/image" Target="../media/image472.png"/><Relationship Id="rId271" Type="http://schemas.openxmlformats.org/officeDocument/2006/relationships/image" Target="../media/image276.png"/><Relationship Id="rId24" Type="http://schemas.openxmlformats.org/officeDocument/2006/relationships/image" Target="../media/image29.png"/><Relationship Id="rId66" Type="http://schemas.openxmlformats.org/officeDocument/2006/relationships/image" Target="../media/image71.png"/><Relationship Id="rId131" Type="http://schemas.openxmlformats.org/officeDocument/2006/relationships/image" Target="../media/image136.png"/><Relationship Id="rId327" Type="http://schemas.openxmlformats.org/officeDocument/2006/relationships/image" Target="../media/image332.png"/><Relationship Id="rId369" Type="http://schemas.openxmlformats.org/officeDocument/2006/relationships/image" Target="../media/image374.png"/><Relationship Id="rId534" Type="http://schemas.openxmlformats.org/officeDocument/2006/relationships/image" Target="../media/image539.png"/><Relationship Id="rId173" Type="http://schemas.openxmlformats.org/officeDocument/2006/relationships/image" Target="../media/image178.png"/><Relationship Id="rId229" Type="http://schemas.openxmlformats.org/officeDocument/2006/relationships/image" Target="../media/image234.png"/><Relationship Id="rId380" Type="http://schemas.openxmlformats.org/officeDocument/2006/relationships/image" Target="../media/image385.png"/><Relationship Id="rId436" Type="http://schemas.openxmlformats.org/officeDocument/2006/relationships/image" Target="../media/image441.png"/><Relationship Id="rId240" Type="http://schemas.openxmlformats.org/officeDocument/2006/relationships/image" Target="../media/image245.png"/><Relationship Id="rId478" Type="http://schemas.openxmlformats.org/officeDocument/2006/relationships/image" Target="../media/image483.png"/><Relationship Id="rId35" Type="http://schemas.openxmlformats.org/officeDocument/2006/relationships/image" Target="../media/image40.png"/><Relationship Id="rId77" Type="http://schemas.openxmlformats.org/officeDocument/2006/relationships/image" Target="../media/image82.png"/><Relationship Id="rId100" Type="http://schemas.openxmlformats.org/officeDocument/2006/relationships/image" Target="../media/image105.png"/><Relationship Id="rId282" Type="http://schemas.openxmlformats.org/officeDocument/2006/relationships/image" Target="../media/image287.png"/><Relationship Id="rId338" Type="http://schemas.openxmlformats.org/officeDocument/2006/relationships/image" Target="../media/image343.png"/><Relationship Id="rId503" Type="http://schemas.openxmlformats.org/officeDocument/2006/relationships/image" Target="../media/image508.png"/><Relationship Id="rId8" Type="http://schemas.openxmlformats.org/officeDocument/2006/relationships/image" Target="../media/image13.png"/><Relationship Id="rId142" Type="http://schemas.openxmlformats.org/officeDocument/2006/relationships/image" Target="../media/image147.png"/><Relationship Id="rId184" Type="http://schemas.openxmlformats.org/officeDocument/2006/relationships/image" Target="../media/image189.png"/><Relationship Id="rId391" Type="http://schemas.openxmlformats.org/officeDocument/2006/relationships/image" Target="../media/image396.png"/><Relationship Id="rId405" Type="http://schemas.openxmlformats.org/officeDocument/2006/relationships/image" Target="../media/image410.png"/><Relationship Id="rId447" Type="http://schemas.openxmlformats.org/officeDocument/2006/relationships/image" Target="../media/image452.png"/><Relationship Id="rId251" Type="http://schemas.openxmlformats.org/officeDocument/2006/relationships/image" Target="../media/image256.png"/><Relationship Id="rId489" Type="http://schemas.openxmlformats.org/officeDocument/2006/relationships/image" Target="../media/image494.png"/><Relationship Id="rId46" Type="http://schemas.openxmlformats.org/officeDocument/2006/relationships/image" Target="../media/image51.png"/><Relationship Id="rId293" Type="http://schemas.openxmlformats.org/officeDocument/2006/relationships/image" Target="../media/image298.png"/><Relationship Id="rId307" Type="http://schemas.openxmlformats.org/officeDocument/2006/relationships/image" Target="../media/image312.png"/><Relationship Id="rId349" Type="http://schemas.openxmlformats.org/officeDocument/2006/relationships/image" Target="../media/image354.png"/><Relationship Id="rId514" Type="http://schemas.openxmlformats.org/officeDocument/2006/relationships/image" Target="../media/image519.png"/><Relationship Id="rId88" Type="http://schemas.openxmlformats.org/officeDocument/2006/relationships/image" Target="../media/image93.png"/><Relationship Id="rId111" Type="http://schemas.openxmlformats.org/officeDocument/2006/relationships/image" Target="../media/image116.png"/><Relationship Id="rId153" Type="http://schemas.openxmlformats.org/officeDocument/2006/relationships/image" Target="../media/image158.png"/><Relationship Id="rId195" Type="http://schemas.openxmlformats.org/officeDocument/2006/relationships/image" Target="../media/image200.png"/><Relationship Id="rId209" Type="http://schemas.openxmlformats.org/officeDocument/2006/relationships/image" Target="../media/image214.png"/><Relationship Id="rId360" Type="http://schemas.openxmlformats.org/officeDocument/2006/relationships/image" Target="../media/image365.png"/><Relationship Id="rId416" Type="http://schemas.openxmlformats.org/officeDocument/2006/relationships/image" Target="../media/image421.png"/><Relationship Id="rId220" Type="http://schemas.openxmlformats.org/officeDocument/2006/relationships/image" Target="../media/image225.png"/><Relationship Id="rId458" Type="http://schemas.openxmlformats.org/officeDocument/2006/relationships/image" Target="../media/image463.png"/><Relationship Id="rId15" Type="http://schemas.openxmlformats.org/officeDocument/2006/relationships/image" Target="../media/image20.png"/><Relationship Id="rId57" Type="http://schemas.openxmlformats.org/officeDocument/2006/relationships/image" Target="../media/image62.png"/><Relationship Id="rId262" Type="http://schemas.openxmlformats.org/officeDocument/2006/relationships/image" Target="../media/image267.png"/><Relationship Id="rId318" Type="http://schemas.openxmlformats.org/officeDocument/2006/relationships/image" Target="../media/image323.png"/><Relationship Id="rId525" Type="http://schemas.openxmlformats.org/officeDocument/2006/relationships/image" Target="../media/image530.png"/><Relationship Id="rId99" Type="http://schemas.openxmlformats.org/officeDocument/2006/relationships/image" Target="../media/image104.png"/><Relationship Id="rId122" Type="http://schemas.openxmlformats.org/officeDocument/2006/relationships/image" Target="../media/image127.png"/><Relationship Id="rId164" Type="http://schemas.openxmlformats.org/officeDocument/2006/relationships/image" Target="../media/image169.png"/><Relationship Id="rId371" Type="http://schemas.openxmlformats.org/officeDocument/2006/relationships/image" Target="../media/image376.png"/><Relationship Id="rId427" Type="http://schemas.openxmlformats.org/officeDocument/2006/relationships/image" Target="../media/image432.png"/><Relationship Id="rId469" Type="http://schemas.openxmlformats.org/officeDocument/2006/relationships/image" Target="../media/image474.png"/><Relationship Id="rId26" Type="http://schemas.openxmlformats.org/officeDocument/2006/relationships/image" Target="../media/image31.png"/><Relationship Id="rId231" Type="http://schemas.openxmlformats.org/officeDocument/2006/relationships/image" Target="../media/image236.png"/><Relationship Id="rId273" Type="http://schemas.openxmlformats.org/officeDocument/2006/relationships/image" Target="../media/image278.png"/><Relationship Id="rId329" Type="http://schemas.openxmlformats.org/officeDocument/2006/relationships/image" Target="../media/image334.png"/><Relationship Id="rId480" Type="http://schemas.openxmlformats.org/officeDocument/2006/relationships/image" Target="../media/image485.png"/><Relationship Id="rId536" Type="http://schemas.openxmlformats.org/officeDocument/2006/relationships/image" Target="../media/image541.png"/><Relationship Id="rId68" Type="http://schemas.openxmlformats.org/officeDocument/2006/relationships/image" Target="../media/image73.png"/><Relationship Id="rId133" Type="http://schemas.openxmlformats.org/officeDocument/2006/relationships/image" Target="../media/image138.png"/><Relationship Id="rId175" Type="http://schemas.openxmlformats.org/officeDocument/2006/relationships/image" Target="../media/image180.png"/><Relationship Id="rId340" Type="http://schemas.openxmlformats.org/officeDocument/2006/relationships/image" Target="../media/image345.png"/><Relationship Id="rId200" Type="http://schemas.openxmlformats.org/officeDocument/2006/relationships/image" Target="../media/image205.png"/><Relationship Id="rId382" Type="http://schemas.openxmlformats.org/officeDocument/2006/relationships/image" Target="../media/image387.png"/><Relationship Id="rId438" Type="http://schemas.openxmlformats.org/officeDocument/2006/relationships/image" Target="../media/image443.png"/><Relationship Id="rId242" Type="http://schemas.openxmlformats.org/officeDocument/2006/relationships/image" Target="../media/image247.png"/><Relationship Id="rId284" Type="http://schemas.openxmlformats.org/officeDocument/2006/relationships/image" Target="../media/image289.png"/><Relationship Id="rId491" Type="http://schemas.openxmlformats.org/officeDocument/2006/relationships/image" Target="../media/image496.png"/><Relationship Id="rId505" Type="http://schemas.openxmlformats.org/officeDocument/2006/relationships/image" Target="../media/image510.png"/><Relationship Id="rId37" Type="http://schemas.openxmlformats.org/officeDocument/2006/relationships/image" Target="../media/image42.png"/><Relationship Id="rId79" Type="http://schemas.openxmlformats.org/officeDocument/2006/relationships/image" Target="../media/image84.png"/><Relationship Id="rId102" Type="http://schemas.openxmlformats.org/officeDocument/2006/relationships/image" Target="../media/image107.png"/><Relationship Id="rId144" Type="http://schemas.openxmlformats.org/officeDocument/2006/relationships/image" Target="../media/image149.png"/><Relationship Id="rId90" Type="http://schemas.openxmlformats.org/officeDocument/2006/relationships/image" Target="../media/image95.png"/><Relationship Id="rId186" Type="http://schemas.openxmlformats.org/officeDocument/2006/relationships/image" Target="../media/image191.png"/><Relationship Id="rId351" Type="http://schemas.openxmlformats.org/officeDocument/2006/relationships/image" Target="../media/image356.png"/><Relationship Id="rId393" Type="http://schemas.openxmlformats.org/officeDocument/2006/relationships/image" Target="../media/image398.png"/><Relationship Id="rId407" Type="http://schemas.openxmlformats.org/officeDocument/2006/relationships/image" Target="../media/image412.png"/><Relationship Id="rId449" Type="http://schemas.openxmlformats.org/officeDocument/2006/relationships/image" Target="../media/image454.png"/><Relationship Id="rId211" Type="http://schemas.openxmlformats.org/officeDocument/2006/relationships/image" Target="../media/image216.png"/><Relationship Id="rId253" Type="http://schemas.openxmlformats.org/officeDocument/2006/relationships/image" Target="../media/image258.png"/><Relationship Id="rId295" Type="http://schemas.openxmlformats.org/officeDocument/2006/relationships/image" Target="../media/image300.png"/><Relationship Id="rId309" Type="http://schemas.openxmlformats.org/officeDocument/2006/relationships/image" Target="../media/image314.png"/><Relationship Id="rId460" Type="http://schemas.openxmlformats.org/officeDocument/2006/relationships/image" Target="../media/image465.png"/><Relationship Id="rId516" Type="http://schemas.openxmlformats.org/officeDocument/2006/relationships/image" Target="../media/image521.png"/><Relationship Id="rId48" Type="http://schemas.openxmlformats.org/officeDocument/2006/relationships/image" Target="../media/image53.png"/><Relationship Id="rId113" Type="http://schemas.openxmlformats.org/officeDocument/2006/relationships/image" Target="../media/image118.png"/><Relationship Id="rId320" Type="http://schemas.openxmlformats.org/officeDocument/2006/relationships/image" Target="../media/image325.png"/><Relationship Id="rId155" Type="http://schemas.openxmlformats.org/officeDocument/2006/relationships/image" Target="../media/image160.png"/><Relationship Id="rId197" Type="http://schemas.openxmlformats.org/officeDocument/2006/relationships/image" Target="../media/image202.png"/><Relationship Id="rId362" Type="http://schemas.openxmlformats.org/officeDocument/2006/relationships/image" Target="../media/image367.png"/><Relationship Id="rId418" Type="http://schemas.openxmlformats.org/officeDocument/2006/relationships/image" Target="../media/image423.png"/><Relationship Id="rId222" Type="http://schemas.openxmlformats.org/officeDocument/2006/relationships/image" Target="../media/image227.png"/><Relationship Id="rId264" Type="http://schemas.openxmlformats.org/officeDocument/2006/relationships/image" Target="../media/image269.png"/><Relationship Id="rId471" Type="http://schemas.openxmlformats.org/officeDocument/2006/relationships/image" Target="../media/image476.png"/><Relationship Id="rId17" Type="http://schemas.openxmlformats.org/officeDocument/2006/relationships/image" Target="../media/image22.png"/><Relationship Id="rId59" Type="http://schemas.openxmlformats.org/officeDocument/2006/relationships/image" Target="../media/image64.png"/><Relationship Id="rId124" Type="http://schemas.openxmlformats.org/officeDocument/2006/relationships/image" Target="../media/image129.png"/><Relationship Id="rId527" Type="http://schemas.openxmlformats.org/officeDocument/2006/relationships/image" Target="../media/image532.png"/><Relationship Id="rId70" Type="http://schemas.openxmlformats.org/officeDocument/2006/relationships/image" Target="../media/image75.png"/><Relationship Id="rId166" Type="http://schemas.openxmlformats.org/officeDocument/2006/relationships/image" Target="../media/image171.png"/><Relationship Id="rId331" Type="http://schemas.openxmlformats.org/officeDocument/2006/relationships/image" Target="../media/image336.png"/><Relationship Id="rId373" Type="http://schemas.openxmlformats.org/officeDocument/2006/relationships/image" Target="../media/image378.png"/><Relationship Id="rId429" Type="http://schemas.openxmlformats.org/officeDocument/2006/relationships/image" Target="../media/image434.png"/><Relationship Id="rId1" Type="http://schemas.openxmlformats.org/officeDocument/2006/relationships/slideLayout" Target="../slideLayouts/slideLayout2.xml"/><Relationship Id="rId233" Type="http://schemas.openxmlformats.org/officeDocument/2006/relationships/image" Target="../media/image238.png"/><Relationship Id="rId440" Type="http://schemas.openxmlformats.org/officeDocument/2006/relationships/image" Target="../media/image445.png"/><Relationship Id="rId28" Type="http://schemas.openxmlformats.org/officeDocument/2006/relationships/image" Target="../media/image33.png"/><Relationship Id="rId275" Type="http://schemas.openxmlformats.org/officeDocument/2006/relationships/image" Target="../media/image280.png"/><Relationship Id="rId300" Type="http://schemas.openxmlformats.org/officeDocument/2006/relationships/image" Target="../media/image305.png"/><Relationship Id="rId482" Type="http://schemas.openxmlformats.org/officeDocument/2006/relationships/image" Target="../media/image487.png"/><Relationship Id="rId538" Type="http://schemas.openxmlformats.org/officeDocument/2006/relationships/image" Target="../media/image543.png"/><Relationship Id="rId81" Type="http://schemas.openxmlformats.org/officeDocument/2006/relationships/image" Target="../media/image86.png"/><Relationship Id="rId135" Type="http://schemas.openxmlformats.org/officeDocument/2006/relationships/image" Target="../media/image140.png"/><Relationship Id="rId177" Type="http://schemas.openxmlformats.org/officeDocument/2006/relationships/image" Target="../media/image182.png"/><Relationship Id="rId342" Type="http://schemas.openxmlformats.org/officeDocument/2006/relationships/image" Target="../media/image347.png"/><Relationship Id="rId384" Type="http://schemas.openxmlformats.org/officeDocument/2006/relationships/image" Target="../media/image389.png"/><Relationship Id="rId202" Type="http://schemas.openxmlformats.org/officeDocument/2006/relationships/image" Target="../media/image207.png"/><Relationship Id="rId244" Type="http://schemas.openxmlformats.org/officeDocument/2006/relationships/image" Target="../media/image249.png"/><Relationship Id="rId39" Type="http://schemas.openxmlformats.org/officeDocument/2006/relationships/image" Target="../media/image44.png"/><Relationship Id="rId286" Type="http://schemas.openxmlformats.org/officeDocument/2006/relationships/image" Target="../media/image291.png"/><Relationship Id="rId451" Type="http://schemas.openxmlformats.org/officeDocument/2006/relationships/image" Target="../media/image456.png"/><Relationship Id="rId493" Type="http://schemas.openxmlformats.org/officeDocument/2006/relationships/image" Target="../media/image498.png"/><Relationship Id="rId507" Type="http://schemas.openxmlformats.org/officeDocument/2006/relationships/image" Target="../media/image512.png"/><Relationship Id="rId50" Type="http://schemas.openxmlformats.org/officeDocument/2006/relationships/image" Target="../media/image55.png"/><Relationship Id="rId104" Type="http://schemas.openxmlformats.org/officeDocument/2006/relationships/image" Target="../media/image109.png"/><Relationship Id="rId146" Type="http://schemas.openxmlformats.org/officeDocument/2006/relationships/image" Target="../media/image151.png"/><Relationship Id="rId188" Type="http://schemas.openxmlformats.org/officeDocument/2006/relationships/image" Target="../media/image193.png"/><Relationship Id="rId311" Type="http://schemas.openxmlformats.org/officeDocument/2006/relationships/image" Target="../media/image316.png"/><Relationship Id="rId353" Type="http://schemas.openxmlformats.org/officeDocument/2006/relationships/image" Target="../media/image358.png"/><Relationship Id="rId395" Type="http://schemas.openxmlformats.org/officeDocument/2006/relationships/image" Target="../media/image400.png"/><Relationship Id="rId409" Type="http://schemas.openxmlformats.org/officeDocument/2006/relationships/image" Target="../media/image414.png"/><Relationship Id="rId92" Type="http://schemas.openxmlformats.org/officeDocument/2006/relationships/image" Target="../media/image97.png"/><Relationship Id="rId213" Type="http://schemas.openxmlformats.org/officeDocument/2006/relationships/image" Target="../media/image218.png"/><Relationship Id="rId420" Type="http://schemas.openxmlformats.org/officeDocument/2006/relationships/image" Target="../media/image425.png"/><Relationship Id="rId255" Type="http://schemas.openxmlformats.org/officeDocument/2006/relationships/image" Target="../media/image260.png"/><Relationship Id="rId297" Type="http://schemas.openxmlformats.org/officeDocument/2006/relationships/image" Target="../media/image302.png"/><Relationship Id="rId462" Type="http://schemas.openxmlformats.org/officeDocument/2006/relationships/image" Target="../media/image467.png"/><Relationship Id="rId518" Type="http://schemas.openxmlformats.org/officeDocument/2006/relationships/image" Target="../media/image523.png"/><Relationship Id="rId115" Type="http://schemas.openxmlformats.org/officeDocument/2006/relationships/image" Target="../media/image120.png"/><Relationship Id="rId157" Type="http://schemas.openxmlformats.org/officeDocument/2006/relationships/image" Target="../media/image162.png"/><Relationship Id="rId322" Type="http://schemas.openxmlformats.org/officeDocument/2006/relationships/image" Target="../media/image327.png"/><Relationship Id="rId364" Type="http://schemas.openxmlformats.org/officeDocument/2006/relationships/image" Target="../media/image369.png"/><Relationship Id="rId61" Type="http://schemas.openxmlformats.org/officeDocument/2006/relationships/image" Target="../media/image66.png"/><Relationship Id="rId199" Type="http://schemas.openxmlformats.org/officeDocument/2006/relationships/image" Target="../media/image204.png"/><Relationship Id="rId19" Type="http://schemas.openxmlformats.org/officeDocument/2006/relationships/image" Target="../media/image24.png"/><Relationship Id="rId224" Type="http://schemas.openxmlformats.org/officeDocument/2006/relationships/image" Target="../media/image229.png"/><Relationship Id="rId266" Type="http://schemas.openxmlformats.org/officeDocument/2006/relationships/image" Target="../media/image271.png"/><Relationship Id="rId431" Type="http://schemas.openxmlformats.org/officeDocument/2006/relationships/image" Target="../media/image436.png"/><Relationship Id="rId473" Type="http://schemas.openxmlformats.org/officeDocument/2006/relationships/image" Target="../media/image478.png"/><Relationship Id="rId529" Type="http://schemas.openxmlformats.org/officeDocument/2006/relationships/image" Target="../media/image534.png"/><Relationship Id="rId30" Type="http://schemas.openxmlformats.org/officeDocument/2006/relationships/image" Target="../media/image35.png"/><Relationship Id="rId126" Type="http://schemas.openxmlformats.org/officeDocument/2006/relationships/image" Target="../media/image131.png"/><Relationship Id="rId168" Type="http://schemas.openxmlformats.org/officeDocument/2006/relationships/image" Target="../media/image173.png"/><Relationship Id="rId333" Type="http://schemas.openxmlformats.org/officeDocument/2006/relationships/image" Target="../media/image338.png"/><Relationship Id="rId540" Type="http://schemas.openxmlformats.org/officeDocument/2006/relationships/image" Target="../media/image545.png"/><Relationship Id="rId72" Type="http://schemas.openxmlformats.org/officeDocument/2006/relationships/image" Target="../media/image77.png"/><Relationship Id="rId375" Type="http://schemas.openxmlformats.org/officeDocument/2006/relationships/image" Target="../media/image380.png"/><Relationship Id="rId3" Type="http://schemas.openxmlformats.org/officeDocument/2006/relationships/image" Target="../media/image8.png"/><Relationship Id="rId235" Type="http://schemas.openxmlformats.org/officeDocument/2006/relationships/image" Target="../media/image240.png"/><Relationship Id="rId277" Type="http://schemas.openxmlformats.org/officeDocument/2006/relationships/image" Target="../media/image282.png"/><Relationship Id="rId400" Type="http://schemas.openxmlformats.org/officeDocument/2006/relationships/image" Target="../media/image405.png"/><Relationship Id="rId442" Type="http://schemas.openxmlformats.org/officeDocument/2006/relationships/image" Target="../media/image447.png"/><Relationship Id="rId484" Type="http://schemas.openxmlformats.org/officeDocument/2006/relationships/image" Target="../media/image489.png"/><Relationship Id="rId137" Type="http://schemas.openxmlformats.org/officeDocument/2006/relationships/image" Target="../media/image142.png"/><Relationship Id="rId302" Type="http://schemas.openxmlformats.org/officeDocument/2006/relationships/image" Target="../media/image307.png"/><Relationship Id="rId344" Type="http://schemas.openxmlformats.org/officeDocument/2006/relationships/image" Target="../media/image349.png"/><Relationship Id="rId41" Type="http://schemas.openxmlformats.org/officeDocument/2006/relationships/image" Target="../media/image46.png"/><Relationship Id="rId83" Type="http://schemas.openxmlformats.org/officeDocument/2006/relationships/image" Target="../media/image88.png"/><Relationship Id="rId179" Type="http://schemas.openxmlformats.org/officeDocument/2006/relationships/image" Target="../media/image184.png"/><Relationship Id="rId386" Type="http://schemas.openxmlformats.org/officeDocument/2006/relationships/image" Target="../media/image391.png"/><Relationship Id="rId190" Type="http://schemas.openxmlformats.org/officeDocument/2006/relationships/image" Target="../media/image195.png"/><Relationship Id="rId204" Type="http://schemas.openxmlformats.org/officeDocument/2006/relationships/image" Target="../media/image209.png"/><Relationship Id="rId246" Type="http://schemas.openxmlformats.org/officeDocument/2006/relationships/image" Target="../media/image251.png"/><Relationship Id="rId288" Type="http://schemas.openxmlformats.org/officeDocument/2006/relationships/image" Target="../media/image293.png"/><Relationship Id="rId411" Type="http://schemas.openxmlformats.org/officeDocument/2006/relationships/image" Target="../media/image416.png"/><Relationship Id="rId453" Type="http://schemas.openxmlformats.org/officeDocument/2006/relationships/image" Target="../media/image458.png"/><Relationship Id="rId509" Type="http://schemas.openxmlformats.org/officeDocument/2006/relationships/image" Target="../media/image514.png"/><Relationship Id="rId106" Type="http://schemas.openxmlformats.org/officeDocument/2006/relationships/image" Target="../media/image111.png"/><Relationship Id="rId313" Type="http://schemas.openxmlformats.org/officeDocument/2006/relationships/image" Target="../media/image318.png"/><Relationship Id="rId495" Type="http://schemas.openxmlformats.org/officeDocument/2006/relationships/image" Target="../media/image500.png"/><Relationship Id="rId10" Type="http://schemas.openxmlformats.org/officeDocument/2006/relationships/image" Target="../media/image15.png"/><Relationship Id="rId52" Type="http://schemas.openxmlformats.org/officeDocument/2006/relationships/image" Target="../media/image57.png"/><Relationship Id="rId94" Type="http://schemas.openxmlformats.org/officeDocument/2006/relationships/image" Target="../media/image99.png"/><Relationship Id="rId148" Type="http://schemas.openxmlformats.org/officeDocument/2006/relationships/image" Target="../media/image153.png"/><Relationship Id="rId355" Type="http://schemas.openxmlformats.org/officeDocument/2006/relationships/image" Target="../media/image360.png"/><Relationship Id="rId397" Type="http://schemas.openxmlformats.org/officeDocument/2006/relationships/image" Target="../media/image402.png"/><Relationship Id="rId520" Type="http://schemas.openxmlformats.org/officeDocument/2006/relationships/image" Target="../media/image525.png"/><Relationship Id="rId215" Type="http://schemas.openxmlformats.org/officeDocument/2006/relationships/image" Target="../media/image220.png"/><Relationship Id="rId257" Type="http://schemas.openxmlformats.org/officeDocument/2006/relationships/image" Target="../media/image262.png"/><Relationship Id="rId422" Type="http://schemas.openxmlformats.org/officeDocument/2006/relationships/image" Target="../media/image427.png"/><Relationship Id="rId464" Type="http://schemas.openxmlformats.org/officeDocument/2006/relationships/image" Target="../media/image469.png"/><Relationship Id="rId299" Type="http://schemas.openxmlformats.org/officeDocument/2006/relationships/image" Target="../media/image304.png"/><Relationship Id="rId63" Type="http://schemas.openxmlformats.org/officeDocument/2006/relationships/image" Target="../media/image68.png"/><Relationship Id="rId159" Type="http://schemas.openxmlformats.org/officeDocument/2006/relationships/image" Target="../media/image164.png"/><Relationship Id="rId366" Type="http://schemas.openxmlformats.org/officeDocument/2006/relationships/image" Target="../media/image371.png"/><Relationship Id="rId226" Type="http://schemas.openxmlformats.org/officeDocument/2006/relationships/image" Target="../media/image231.png"/><Relationship Id="rId433" Type="http://schemas.openxmlformats.org/officeDocument/2006/relationships/image" Target="../media/image438.png"/><Relationship Id="rId74" Type="http://schemas.openxmlformats.org/officeDocument/2006/relationships/image" Target="../media/image79.png"/><Relationship Id="rId377" Type="http://schemas.openxmlformats.org/officeDocument/2006/relationships/image" Target="../media/image382.png"/><Relationship Id="rId500" Type="http://schemas.openxmlformats.org/officeDocument/2006/relationships/image" Target="../media/image505.png"/><Relationship Id="rId5" Type="http://schemas.openxmlformats.org/officeDocument/2006/relationships/image" Target="../media/image10.png"/><Relationship Id="rId237" Type="http://schemas.openxmlformats.org/officeDocument/2006/relationships/image" Target="../media/image242.png"/><Relationship Id="rId444" Type="http://schemas.openxmlformats.org/officeDocument/2006/relationships/image" Target="../media/image449.png"/><Relationship Id="rId290" Type="http://schemas.openxmlformats.org/officeDocument/2006/relationships/image" Target="../media/image295.png"/><Relationship Id="rId304" Type="http://schemas.openxmlformats.org/officeDocument/2006/relationships/image" Target="../media/image309.png"/><Relationship Id="rId388" Type="http://schemas.openxmlformats.org/officeDocument/2006/relationships/image" Target="../media/image393.png"/><Relationship Id="rId511" Type="http://schemas.openxmlformats.org/officeDocument/2006/relationships/image" Target="../media/image5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50.jpeg"/><Relationship Id="rId2" Type="http://schemas.openxmlformats.org/officeDocument/2006/relationships/slideLayout" Target="../slideLayouts/slideLayout2.xml"/><Relationship Id="rId1" Type="http://schemas.openxmlformats.org/officeDocument/2006/relationships/video" Target="https://www.youtube.com/embed/4JV7x014U0I?feature=oembed" TargetMode="External"/><Relationship Id="rId6" Type="http://schemas.openxmlformats.org/officeDocument/2006/relationships/image" Target="../media/image549.svg"/><Relationship Id="rId5" Type="http://schemas.openxmlformats.org/officeDocument/2006/relationships/image" Target="../media/image548.png"/><Relationship Id="rId4" Type="http://schemas.openxmlformats.org/officeDocument/2006/relationships/hyperlink" Target="https://www.youtube.com/@FIRSTLEGOLeagueoffici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3861881" y="0"/>
            <a:ext cx="5282119" cy="6144768"/>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036772" y="2128710"/>
            <a:ext cx="5171153" cy="3308514"/>
          </a:xfrm>
          <a:prstGeom prst="rect">
            <a:avLst/>
          </a:prstGeom>
        </p:spPr>
        <p:txBody>
          <a:bodyPr>
            <a:noAutofit/>
          </a:bodyPr>
          <a:lstStyle/>
          <a:p>
            <a:pPr marL="0" indent="0">
              <a:buNone/>
            </a:pPr>
            <a:r>
              <a:rPr lang="tr-TR" sz="7000" b="1"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Haydi</a:t>
            </a:r>
          </a:p>
          <a:p>
            <a:pPr marL="0" indent="0">
              <a:buNone/>
            </a:pPr>
            <a:r>
              <a:rPr lang="tr-TR" sz="7000" b="1"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Başlayalım !</a:t>
            </a:r>
            <a:endParaRPr lang="en-US" sz="7000" b="1"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rPr>
              <a:t>Giriş</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 name="Picture 2" descr="A logo with a yellow submarine&#10;&#10;Description automatically generated">
            <a:extLst>
              <a:ext uri="{FF2B5EF4-FFF2-40B4-BE49-F238E27FC236}">
                <a16:creationId xmlns:a16="http://schemas.microsoft.com/office/drawing/2014/main" id="{1129A6A7-3BEB-4045-8F74-CF6ED7A35FF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7739" y="1796474"/>
            <a:ext cx="2617552" cy="2532104"/>
          </a:xfrm>
          <a:prstGeom prst="rect">
            <a:avLst/>
          </a:prstGeom>
        </p:spPr>
      </p:pic>
      <p:pic>
        <p:nvPicPr>
          <p:cNvPr id="9" name="Picture 8" descr="A box of lego building blocks&#10;&#10;Description automatically generated">
            <a:extLst>
              <a:ext uri="{FF2B5EF4-FFF2-40B4-BE49-F238E27FC236}">
                <a16:creationId xmlns:a16="http://schemas.microsoft.com/office/drawing/2014/main" id="{659C46A8-2F31-E0C1-4DC3-1FF1F08F786F}"/>
              </a:ext>
            </a:extLst>
          </p:cNvPr>
          <p:cNvPicPr>
            <a:picLocks noChangeAspect="1"/>
          </p:cNvPicPr>
          <p:nvPr/>
        </p:nvPicPr>
        <p:blipFill>
          <a:blip r:embed="rId4"/>
          <a:stretch>
            <a:fillRect/>
          </a:stretch>
        </p:blipFill>
        <p:spPr>
          <a:xfrm>
            <a:off x="0" y="5273535"/>
            <a:ext cx="4148152" cy="1319227"/>
          </a:xfrm>
          <a:ln w="57150">
            <a:solidFill>
              <a:srgbClr val="FF0000"/>
            </a:solidFill>
          </a:ln>
        </p:spPr>
      </p:pic>
    </p:spTree>
    <p:extLst>
      <p:ext uri="{BB962C8B-B14F-4D97-AF65-F5344CB8AC3E}">
        <p14:creationId xmlns:p14="http://schemas.microsoft.com/office/powerpoint/2010/main" val="400654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0"/>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2</a:t>
            </a:fld>
            <a:endParaRPr>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A464CFBA-E43A-C7F8-311C-4B4DDAB3464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96187" y="2538064"/>
            <a:ext cx="2019983" cy="2799027"/>
          </a:xfrm>
          <a:prstGeom prst="rect">
            <a:avLst/>
          </a:prstGeom>
        </p:spPr>
      </p:pic>
      <p:pic>
        <p:nvPicPr>
          <p:cNvPr id="6" name="Picture 5">
            <a:extLst>
              <a:ext uri="{FF2B5EF4-FFF2-40B4-BE49-F238E27FC236}">
                <a16:creationId xmlns:a16="http://schemas.microsoft.com/office/drawing/2014/main" id="{A48F68EF-2A0C-ECA7-6C9E-A0C147A8323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20126" y="1555646"/>
            <a:ext cx="2059697" cy="2799027"/>
          </a:xfrm>
          <a:prstGeom prst="rect">
            <a:avLst/>
          </a:prstGeom>
        </p:spPr>
      </p:pic>
      <p:pic>
        <p:nvPicPr>
          <p:cNvPr id="9" name="Picture 8">
            <a:extLst>
              <a:ext uri="{FF2B5EF4-FFF2-40B4-BE49-F238E27FC236}">
                <a16:creationId xmlns:a16="http://schemas.microsoft.com/office/drawing/2014/main" id="{71F8C718-511C-791F-6862-CF782BE2302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1448" y="1555647"/>
            <a:ext cx="2024213" cy="2799027"/>
          </a:xfrm>
          <a:prstGeom prst="rect">
            <a:avLst/>
          </a:prstGeom>
        </p:spPr>
      </p:pic>
      <p:pic>
        <p:nvPicPr>
          <p:cNvPr id="12" name="Picture 11">
            <a:extLst>
              <a:ext uri="{FF2B5EF4-FFF2-40B4-BE49-F238E27FC236}">
                <a16:creationId xmlns:a16="http://schemas.microsoft.com/office/drawing/2014/main" id="{AE28CF5E-E783-5684-6599-2D0B3A324DF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35662" y="2538065"/>
            <a:ext cx="2047315" cy="2799027"/>
          </a:xfrm>
          <a:prstGeom prst="rect">
            <a:avLst/>
          </a:prstGeom>
        </p:spPr>
      </p:pic>
      <p:sp>
        <p:nvSpPr>
          <p:cNvPr id="4" name="Google Shape;223;p29">
            <a:extLst>
              <a:ext uri="{FF2B5EF4-FFF2-40B4-BE49-F238E27FC236}">
                <a16:creationId xmlns:a16="http://schemas.microsoft.com/office/drawing/2014/main" id="{ACD868BF-D91C-CFC9-B102-0220338676ED}"/>
              </a:ext>
            </a:extLst>
          </p:cNvPr>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r>
              <a:rPr lang="tr-TR" dirty="0">
                <a:solidFill>
                  <a:srgbClr val="662D91"/>
                </a:solidFill>
                <a:latin typeface="Roboto"/>
                <a:ea typeface="Roboto"/>
                <a:cs typeface="Roboto"/>
              </a:rPr>
              <a:t>Keşif Öyküsü</a:t>
            </a:r>
            <a:endParaRPr lang="en-US" dirty="0"/>
          </a:p>
        </p:txBody>
      </p:sp>
    </p:spTree>
    <p:extLst>
      <p:ext uri="{BB962C8B-B14F-4D97-AF65-F5344CB8AC3E}">
        <p14:creationId xmlns:p14="http://schemas.microsoft.com/office/powerpoint/2010/main" val="233753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0" name="Google Shape;250;p31"/>
          <p:cNvSpPr txBox="1">
            <a:spLocks noGrp="1"/>
          </p:cNvSpPr>
          <p:nvPr>
            <p:ph type="title" idx="4294967295"/>
          </p:nvPr>
        </p:nvSpPr>
        <p:spPr>
          <a:xfrm>
            <a:off x="0" y="365125"/>
            <a:ext cx="78867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tr-TR">
                <a:solidFill>
                  <a:schemeClr val="lt1"/>
                </a:solidFill>
                <a:latin typeface="Roboto" panose="02000000000000000000" pitchFamily="2" charset="0"/>
                <a:ea typeface="Roboto" panose="02000000000000000000" pitchFamily="2" charset="0"/>
                <a:cs typeface="Roboto" panose="02000000000000000000" pitchFamily="2" charset="0"/>
              </a:rPr>
              <a:t>   Her Oturum Aşağıdakileri İçerir</a:t>
            </a:r>
            <a:endParaRPr>
              <a:latin typeface="Roboto" panose="02000000000000000000" pitchFamily="2" charset="0"/>
              <a:ea typeface="Roboto" panose="02000000000000000000" pitchFamily="2" charset="0"/>
              <a:cs typeface="Roboto" panose="02000000000000000000" pitchFamily="2" charset="0"/>
            </a:endParaRPr>
          </a:p>
        </p:txBody>
      </p:sp>
      <p:sp>
        <p:nvSpPr>
          <p:cNvPr id="251" name="Google Shape;251;p31"/>
          <p:cNvSpPr txBox="1">
            <a:spLocks noGrp="1"/>
          </p:cNvSpPr>
          <p:nvPr>
            <p:ph type="body" idx="4294967295"/>
          </p:nvPr>
        </p:nvSpPr>
        <p:spPr>
          <a:xfrm>
            <a:off x="984250" y="1490663"/>
            <a:ext cx="8159750" cy="4525962"/>
          </a:xfrm>
          <a:prstGeom prst="rect">
            <a:avLst/>
          </a:prstGeom>
          <a:noFill/>
          <a:ln>
            <a:noFill/>
          </a:ln>
        </p:spPr>
        <p:txBody>
          <a:bodyPr spcFirstLastPara="1" wrap="square" lIns="91425" tIns="45700" rIns="91425" bIns="45700" anchor="t" anchorCtr="0">
            <a:normAutofit/>
          </a:bodyPr>
          <a:lstStyle/>
          <a:p>
            <a:pPr indent="-457200">
              <a:spcBef>
                <a:spcPts val="0"/>
              </a:spcBef>
              <a:buClr>
                <a:srgbClr val="662F90"/>
              </a:buClr>
              <a:buSzPts val="3600"/>
            </a:pP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Büyük Soru</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Altı Tuğla İle Isınma</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Keşif</a:t>
            </a: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 </a:t>
            </a: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Görevi</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662F90"/>
              </a:buClr>
              <a:buSzPts val="3600"/>
            </a:pP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İnşa</a:t>
            </a:r>
            <a:r>
              <a:rPr lang="en-US" sz="3600" dirty="0">
                <a:solidFill>
                  <a:srgbClr val="FF781D"/>
                </a:solidFill>
                <a:latin typeface="Roboto" panose="02000000000000000000" pitchFamily="2" charset="0"/>
                <a:ea typeface="Roboto" panose="02000000000000000000" pitchFamily="2" charset="0"/>
                <a:cs typeface="Roboto" panose="02000000000000000000" pitchFamily="2" charset="0"/>
              </a:rPr>
              <a:t> </a:t>
            </a:r>
            <a:r>
              <a:rPr lang="tr-TR" sz="3600" dirty="0">
                <a:solidFill>
                  <a:srgbClr val="FF781D"/>
                </a:solidFill>
                <a:latin typeface="Roboto" panose="02000000000000000000" pitchFamily="2" charset="0"/>
                <a:ea typeface="Roboto" panose="02000000000000000000" pitchFamily="2" charset="0"/>
                <a:cs typeface="Roboto" panose="02000000000000000000" pitchFamily="2" charset="0"/>
              </a:rPr>
              <a:t>Görevi</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a:p>
            <a:pPr indent="-457200">
              <a:buClr>
                <a:srgbClr val="7030A0"/>
              </a:buClr>
              <a:buSzPts val="3600"/>
            </a:pPr>
            <a:r>
              <a:rPr lang="tr-TR" sz="3600" dirty="0">
                <a:solidFill>
                  <a:srgbClr val="FF781D"/>
                </a:solidFill>
                <a:latin typeface="Roboto"/>
                <a:ea typeface="Roboto"/>
                <a:cs typeface="Roboto"/>
              </a:rPr>
              <a:t>Paylaşma Görevi</a:t>
            </a:r>
            <a:r>
              <a:rPr lang="en-US" sz="3600" dirty="0">
                <a:solidFill>
                  <a:srgbClr val="FF781D"/>
                </a:solidFill>
                <a:latin typeface="Roboto"/>
                <a:ea typeface="Roboto"/>
                <a:cs typeface="Roboto"/>
              </a:rPr>
              <a:t>- </a:t>
            </a:r>
            <a:r>
              <a:rPr lang="en-US" sz="3200" dirty="0" err="1">
                <a:solidFill>
                  <a:srgbClr val="FF781D"/>
                </a:solidFill>
                <a:latin typeface="Roboto"/>
                <a:ea typeface="Roboto"/>
                <a:cs typeface="Roboto"/>
              </a:rPr>
              <a:t>sınıf</a:t>
            </a:r>
            <a:r>
              <a:rPr lang="en-US" sz="3200" dirty="0">
                <a:solidFill>
                  <a:srgbClr val="FF781D"/>
                </a:solidFill>
                <a:latin typeface="Roboto"/>
                <a:ea typeface="Roboto"/>
                <a:cs typeface="Roboto"/>
              </a:rPr>
              <a:t> </a:t>
            </a:r>
            <a:r>
              <a:rPr lang="en-US" sz="3200" dirty="0" err="1">
                <a:solidFill>
                  <a:srgbClr val="FF781D"/>
                </a:solidFill>
                <a:latin typeface="Roboto"/>
                <a:ea typeface="Roboto"/>
                <a:cs typeface="Roboto"/>
              </a:rPr>
              <a:t>arkadaşlarınızla</a:t>
            </a:r>
            <a:r>
              <a:rPr lang="en-US" sz="3200" dirty="0">
                <a:solidFill>
                  <a:srgbClr val="FF781D"/>
                </a:solidFill>
                <a:latin typeface="Roboto"/>
                <a:ea typeface="Roboto"/>
                <a:cs typeface="Roboto"/>
              </a:rPr>
              <a:t> </a:t>
            </a:r>
            <a:r>
              <a:rPr lang="en-US" sz="3200" dirty="0" err="1">
                <a:solidFill>
                  <a:srgbClr val="FF781D"/>
                </a:solidFill>
                <a:latin typeface="Roboto"/>
                <a:ea typeface="Roboto"/>
                <a:cs typeface="Roboto"/>
              </a:rPr>
              <a:t>veya</a:t>
            </a:r>
            <a:r>
              <a:rPr lang="en-US" sz="3200" dirty="0">
                <a:solidFill>
                  <a:srgbClr val="FF781D"/>
                </a:solidFill>
                <a:latin typeface="Roboto"/>
                <a:ea typeface="Roboto"/>
                <a:cs typeface="Roboto"/>
              </a:rPr>
              <a:t> </a:t>
            </a:r>
            <a:r>
              <a:rPr lang="en-US" sz="3200" dirty="0" err="1">
                <a:solidFill>
                  <a:srgbClr val="FF781D"/>
                </a:solidFill>
                <a:latin typeface="Roboto"/>
                <a:ea typeface="Roboto"/>
                <a:cs typeface="Roboto"/>
              </a:rPr>
              <a:t>Mühendislik</a:t>
            </a:r>
            <a:r>
              <a:rPr lang="en-US" sz="3200" dirty="0">
                <a:solidFill>
                  <a:srgbClr val="FF781D"/>
                </a:solidFill>
                <a:latin typeface="Roboto"/>
                <a:ea typeface="Roboto"/>
                <a:cs typeface="Roboto"/>
              </a:rPr>
              <a:t> </a:t>
            </a:r>
            <a:r>
              <a:rPr lang="en-US" sz="3200" dirty="0" err="1">
                <a:solidFill>
                  <a:srgbClr val="FF781D"/>
                </a:solidFill>
                <a:latin typeface="Roboto"/>
                <a:ea typeface="Roboto"/>
                <a:cs typeface="Roboto"/>
              </a:rPr>
              <a:t>Defterinizle</a:t>
            </a:r>
            <a:endParaRPr sz="3200" dirty="0">
              <a:solidFill>
                <a:srgbClr val="FF781D"/>
              </a:solidFill>
              <a:latin typeface="Roboto"/>
              <a:ea typeface="Roboto"/>
              <a:cs typeface="Roboto"/>
            </a:endParaRPr>
          </a:p>
          <a:p>
            <a:pPr indent="-457200">
              <a:buClr>
                <a:srgbClr val="7030A0"/>
              </a:buClr>
              <a:buSzPts val="3600"/>
            </a:pPr>
            <a:r>
              <a:rPr lang="en-US" sz="3600" dirty="0" err="1">
                <a:solidFill>
                  <a:srgbClr val="FF781D"/>
                </a:solidFill>
                <a:latin typeface="Roboto"/>
                <a:ea typeface="Roboto"/>
                <a:cs typeface="Roboto"/>
              </a:rPr>
              <a:t>Temizlik</a:t>
            </a:r>
            <a:endParaRPr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5900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 name="object 890">
            <a:extLst>
              <a:ext uri="{FF2B5EF4-FFF2-40B4-BE49-F238E27FC236}">
                <a16:creationId xmlns:a16="http://schemas.microsoft.com/office/drawing/2014/main" id="{CE52A8F9-8C1D-D3B4-DAAE-6D44FDCB34F7}"/>
              </a:ext>
            </a:extLst>
          </p:cNvPr>
          <p:cNvPicPr/>
          <p:nvPr/>
        </p:nvPicPr>
        <p:blipFill>
          <a:blip r:embed="rId3" cstate="print"/>
          <a:stretch>
            <a:fillRect/>
          </a:stretch>
        </p:blipFill>
        <p:spPr>
          <a:xfrm>
            <a:off x="2480037" y="1547318"/>
            <a:ext cx="3523233" cy="2600993"/>
          </a:xfrm>
          <a:prstGeom prst="rect">
            <a:avLst/>
          </a:prstGeom>
        </p:spPr>
      </p:pic>
      <p:pic>
        <p:nvPicPr>
          <p:cNvPr id="6" name="Picture 5">
            <a:extLst>
              <a:ext uri="{FF2B5EF4-FFF2-40B4-BE49-F238E27FC236}">
                <a16:creationId xmlns:a16="http://schemas.microsoft.com/office/drawing/2014/main" id="{AD7D6C26-8059-389A-3B79-E463705968B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3839" y="2085003"/>
            <a:ext cx="1513552" cy="1998044"/>
          </a:xfrm>
          <a:prstGeom prst="rect">
            <a:avLst/>
          </a:prstGeom>
          <a:ln w="57150">
            <a:noFill/>
          </a:ln>
          <a:effectLst>
            <a:outerShdw blurRad="292100" dist="139700" dir="2700000" algn="tl" rotWithShape="0">
              <a:srgbClr val="333333">
                <a:alpha val="65000"/>
              </a:srgbClr>
            </a:outerShdw>
          </a:effectLst>
        </p:spPr>
      </p:pic>
      <p:sp>
        <p:nvSpPr>
          <p:cNvPr id="257" name="Google Shape;257;p32"/>
          <p:cNvSpPr/>
          <p:nvPr/>
        </p:nvSpPr>
        <p:spPr>
          <a:xfrm>
            <a:off x="263047" y="365127"/>
            <a:ext cx="842647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258" name="Google Shape;258;p32"/>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4</a:t>
            </a:fld>
            <a:endParaRPr>
              <a:latin typeface="Roboto" panose="02000000000000000000" pitchFamily="2" charset="0"/>
              <a:ea typeface="Roboto" panose="02000000000000000000" pitchFamily="2" charset="0"/>
              <a:cs typeface="Roboto" panose="02000000000000000000" pitchFamily="2" charset="0"/>
            </a:endParaRPr>
          </a:p>
        </p:txBody>
      </p:sp>
      <p:sp>
        <p:nvSpPr>
          <p:cNvPr id="259" name="Google Shape;259;p32"/>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Helvetica Neue"/>
              <a:buNone/>
            </a:pPr>
            <a:r>
              <a:rPr lang="tr-TR" dirty="0">
                <a:solidFill>
                  <a:schemeClr val="lt1"/>
                </a:solidFill>
                <a:latin typeface="Roboto" panose="02000000000000000000" pitchFamily="2" charset="0"/>
                <a:ea typeface="Roboto" panose="02000000000000000000" pitchFamily="2" charset="0"/>
                <a:cs typeface="Roboto" panose="02000000000000000000" pitchFamily="2" charset="0"/>
              </a:rPr>
              <a:t>Kullanacaklarınız</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65" name="Google Shape;265;p32"/>
          <p:cNvSpPr txBox="1"/>
          <p:nvPr/>
        </p:nvSpPr>
        <p:spPr>
          <a:xfrm>
            <a:off x="2879609" y="1387460"/>
            <a:ext cx="1582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Set</a:t>
            </a:r>
            <a:endParaRPr>
              <a:latin typeface="Roboto" panose="02000000000000000000" pitchFamily="2" charset="0"/>
              <a:ea typeface="Roboto" panose="02000000000000000000" pitchFamily="2" charset="0"/>
              <a:cs typeface="Roboto" panose="02000000000000000000" pitchFamily="2" charset="0"/>
            </a:endParaRPr>
          </a:p>
        </p:txBody>
      </p:sp>
      <p:sp>
        <p:nvSpPr>
          <p:cNvPr id="266" name="Google Shape;266;p32"/>
          <p:cNvSpPr txBox="1"/>
          <p:nvPr/>
        </p:nvSpPr>
        <p:spPr>
          <a:xfrm>
            <a:off x="6603094" y="1362652"/>
            <a:ext cx="162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Discover Mat</a:t>
            </a:r>
            <a:endParaRPr>
              <a:latin typeface="Roboto" panose="02000000000000000000" pitchFamily="2" charset="0"/>
              <a:ea typeface="Roboto" panose="02000000000000000000" pitchFamily="2" charset="0"/>
              <a:cs typeface="Roboto" panose="02000000000000000000" pitchFamily="2" charset="0"/>
            </a:endParaRPr>
          </a:p>
        </p:txBody>
      </p:sp>
      <p:sp>
        <p:nvSpPr>
          <p:cNvPr id="267" name="Google Shape;267;p32"/>
          <p:cNvSpPr txBox="1"/>
          <p:nvPr/>
        </p:nvSpPr>
        <p:spPr>
          <a:xfrm>
            <a:off x="1579370" y="5683153"/>
            <a:ext cx="18013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Altı Tuğla Set</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68" name="Google Shape;268;p32"/>
          <p:cNvSpPr txBox="1"/>
          <p:nvPr/>
        </p:nvSpPr>
        <p:spPr>
          <a:xfrm>
            <a:off x="488031" y="1374441"/>
            <a:ext cx="15183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dirty="0">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Mühendislik Defteri</a:t>
            </a:r>
            <a:endParaRPr i="1" dirty="0">
              <a:latin typeface="Roboto" panose="02000000000000000000" pitchFamily="2" charset="0"/>
              <a:ea typeface="Roboto" panose="02000000000000000000" pitchFamily="2" charset="0"/>
              <a:cs typeface="Roboto" panose="02000000000000000000" pitchFamily="2" charset="0"/>
            </a:endParaRPr>
          </a:p>
        </p:txBody>
      </p:sp>
      <p:sp>
        <p:nvSpPr>
          <p:cNvPr id="269" name="Google Shape;269;p32"/>
          <p:cNvSpPr txBox="1"/>
          <p:nvPr/>
        </p:nvSpPr>
        <p:spPr>
          <a:xfrm>
            <a:off x="4023241" y="5683153"/>
            <a:ext cx="19800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panose="02000000000000000000" pitchFamily="2" charset="0"/>
                <a:ea typeface="Roboto" panose="02000000000000000000" pitchFamily="2" charset="0"/>
                <a:cs typeface="Roboto" panose="02000000000000000000" pitchFamily="2" charset="0"/>
                <a:sym typeface="Helvetica Neue"/>
              </a:rPr>
              <a:t>STEAM Park Set</a:t>
            </a:r>
            <a:endParaRPr>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toys&#10;&#10;Description automatically generated">
            <a:extLst>
              <a:ext uri="{FF2B5EF4-FFF2-40B4-BE49-F238E27FC236}">
                <a16:creationId xmlns:a16="http://schemas.microsoft.com/office/drawing/2014/main" id="{C54CC5CC-2EE0-4A42-BA97-8613BB779AB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844729" y="3950618"/>
            <a:ext cx="2014951" cy="1738150"/>
          </a:xfrm>
          <a:prstGeom prst="rect">
            <a:avLst/>
          </a:prstGeom>
        </p:spPr>
      </p:pic>
      <p:grpSp>
        <p:nvGrpSpPr>
          <p:cNvPr id="11" name="object 2">
            <a:extLst>
              <a:ext uri="{FF2B5EF4-FFF2-40B4-BE49-F238E27FC236}">
                <a16:creationId xmlns:a16="http://schemas.microsoft.com/office/drawing/2014/main" id="{AE06EE4E-74E6-F428-FC86-F0212544FA35}"/>
              </a:ext>
            </a:extLst>
          </p:cNvPr>
          <p:cNvGrpSpPr/>
          <p:nvPr/>
        </p:nvGrpSpPr>
        <p:grpSpPr>
          <a:xfrm>
            <a:off x="6335868" y="1811352"/>
            <a:ext cx="2155408" cy="3369225"/>
            <a:chOff x="3960012" y="1152003"/>
            <a:chExt cx="3067050" cy="6113780"/>
          </a:xfrm>
        </p:grpSpPr>
        <p:pic>
          <p:nvPicPr>
            <p:cNvPr id="12" name="object 3">
              <a:extLst>
                <a:ext uri="{FF2B5EF4-FFF2-40B4-BE49-F238E27FC236}">
                  <a16:creationId xmlns:a16="http://schemas.microsoft.com/office/drawing/2014/main" id="{03B012D2-9688-1ACF-10FA-2DA7B89D3666}"/>
                </a:ext>
              </a:extLst>
            </p:cNvPr>
            <p:cNvPicPr/>
            <p:nvPr/>
          </p:nvPicPr>
          <p:blipFill>
            <a:blip r:embed="rId6" cstate="print"/>
            <a:stretch>
              <a:fillRect/>
            </a:stretch>
          </p:blipFill>
          <p:spPr>
            <a:xfrm>
              <a:off x="3960012" y="1152003"/>
              <a:ext cx="3059989" cy="6113488"/>
            </a:xfrm>
            <a:prstGeom prst="rect">
              <a:avLst/>
            </a:prstGeom>
          </p:spPr>
        </p:pic>
        <p:pic>
          <p:nvPicPr>
            <p:cNvPr id="13" name="object 4">
              <a:extLst>
                <a:ext uri="{FF2B5EF4-FFF2-40B4-BE49-F238E27FC236}">
                  <a16:creationId xmlns:a16="http://schemas.microsoft.com/office/drawing/2014/main" id="{6AD1453B-4E74-F6BA-F3FA-D94EBE21C5B7}"/>
                </a:ext>
              </a:extLst>
            </p:cNvPr>
            <p:cNvPicPr/>
            <p:nvPr/>
          </p:nvPicPr>
          <p:blipFill>
            <a:blip r:embed="rId7" cstate="print"/>
            <a:stretch>
              <a:fillRect/>
            </a:stretch>
          </p:blipFill>
          <p:spPr>
            <a:xfrm>
              <a:off x="4968354" y="2478024"/>
              <a:ext cx="10286" cy="12674"/>
            </a:xfrm>
            <a:prstGeom prst="rect">
              <a:avLst/>
            </a:prstGeom>
          </p:spPr>
        </p:pic>
        <p:pic>
          <p:nvPicPr>
            <p:cNvPr id="14" name="object 5">
              <a:extLst>
                <a:ext uri="{FF2B5EF4-FFF2-40B4-BE49-F238E27FC236}">
                  <a16:creationId xmlns:a16="http://schemas.microsoft.com/office/drawing/2014/main" id="{C146F9DE-CFB6-88A5-8763-AC91DF4732C4}"/>
                </a:ext>
              </a:extLst>
            </p:cNvPr>
            <p:cNvPicPr/>
            <p:nvPr/>
          </p:nvPicPr>
          <p:blipFill>
            <a:blip r:embed="rId8" cstate="print"/>
            <a:stretch>
              <a:fillRect/>
            </a:stretch>
          </p:blipFill>
          <p:spPr>
            <a:xfrm>
              <a:off x="4847881" y="2551239"/>
              <a:ext cx="132981" cy="75564"/>
            </a:xfrm>
            <a:prstGeom prst="rect">
              <a:avLst/>
            </a:prstGeom>
          </p:spPr>
        </p:pic>
        <p:pic>
          <p:nvPicPr>
            <p:cNvPr id="15" name="object 6">
              <a:extLst>
                <a:ext uri="{FF2B5EF4-FFF2-40B4-BE49-F238E27FC236}">
                  <a16:creationId xmlns:a16="http://schemas.microsoft.com/office/drawing/2014/main" id="{451B0E4E-9E3D-2976-785E-7D871A18E1B2}"/>
                </a:ext>
              </a:extLst>
            </p:cNvPr>
            <p:cNvPicPr/>
            <p:nvPr/>
          </p:nvPicPr>
          <p:blipFill>
            <a:blip r:embed="rId9" cstate="print"/>
            <a:stretch>
              <a:fillRect/>
            </a:stretch>
          </p:blipFill>
          <p:spPr>
            <a:xfrm>
              <a:off x="4863134" y="2426678"/>
              <a:ext cx="115150" cy="62496"/>
            </a:xfrm>
            <a:prstGeom prst="rect">
              <a:avLst/>
            </a:prstGeom>
          </p:spPr>
        </p:pic>
        <p:pic>
          <p:nvPicPr>
            <p:cNvPr id="16" name="object 7">
              <a:extLst>
                <a:ext uri="{FF2B5EF4-FFF2-40B4-BE49-F238E27FC236}">
                  <a16:creationId xmlns:a16="http://schemas.microsoft.com/office/drawing/2014/main" id="{553314F2-6570-457E-8276-82DDE5F317DB}"/>
                </a:ext>
              </a:extLst>
            </p:cNvPr>
            <p:cNvPicPr/>
            <p:nvPr/>
          </p:nvPicPr>
          <p:blipFill>
            <a:blip r:embed="rId10" cstate="print"/>
            <a:stretch>
              <a:fillRect/>
            </a:stretch>
          </p:blipFill>
          <p:spPr>
            <a:xfrm>
              <a:off x="4919675" y="2259101"/>
              <a:ext cx="57289" cy="23329"/>
            </a:xfrm>
            <a:prstGeom prst="rect">
              <a:avLst/>
            </a:prstGeom>
          </p:spPr>
        </p:pic>
        <p:pic>
          <p:nvPicPr>
            <p:cNvPr id="17" name="object 8">
              <a:extLst>
                <a:ext uri="{FF2B5EF4-FFF2-40B4-BE49-F238E27FC236}">
                  <a16:creationId xmlns:a16="http://schemas.microsoft.com/office/drawing/2014/main" id="{62D59909-BCD8-A90B-31EA-2A4A8B553157}"/>
                </a:ext>
              </a:extLst>
            </p:cNvPr>
            <p:cNvPicPr/>
            <p:nvPr/>
          </p:nvPicPr>
          <p:blipFill>
            <a:blip r:embed="rId11" cstate="print"/>
            <a:stretch>
              <a:fillRect/>
            </a:stretch>
          </p:blipFill>
          <p:spPr>
            <a:xfrm>
              <a:off x="4831587" y="2591511"/>
              <a:ext cx="44361" cy="25565"/>
            </a:xfrm>
            <a:prstGeom prst="rect">
              <a:avLst/>
            </a:prstGeom>
          </p:spPr>
        </p:pic>
        <p:pic>
          <p:nvPicPr>
            <p:cNvPr id="18" name="object 9">
              <a:extLst>
                <a:ext uri="{FF2B5EF4-FFF2-40B4-BE49-F238E27FC236}">
                  <a16:creationId xmlns:a16="http://schemas.microsoft.com/office/drawing/2014/main" id="{759553C7-B76F-4073-F46C-35134960C6F4}"/>
                </a:ext>
              </a:extLst>
            </p:cNvPr>
            <p:cNvPicPr/>
            <p:nvPr/>
          </p:nvPicPr>
          <p:blipFill>
            <a:blip r:embed="rId12" cstate="print"/>
            <a:stretch>
              <a:fillRect/>
            </a:stretch>
          </p:blipFill>
          <p:spPr>
            <a:xfrm>
              <a:off x="4905387" y="2577896"/>
              <a:ext cx="44856" cy="12242"/>
            </a:xfrm>
            <a:prstGeom prst="rect">
              <a:avLst/>
            </a:prstGeom>
          </p:spPr>
        </p:pic>
        <p:pic>
          <p:nvPicPr>
            <p:cNvPr id="19" name="object 10">
              <a:extLst>
                <a:ext uri="{FF2B5EF4-FFF2-40B4-BE49-F238E27FC236}">
                  <a16:creationId xmlns:a16="http://schemas.microsoft.com/office/drawing/2014/main" id="{F4A7EF79-0C23-B965-5E14-6A6E07F67DD9}"/>
                </a:ext>
              </a:extLst>
            </p:cNvPr>
            <p:cNvPicPr/>
            <p:nvPr/>
          </p:nvPicPr>
          <p:blipFill>
            <a:blip r:embed="rId13" cstate="print"/>
            <a:stretch>
              <a:fillRect/>
            </a:stretch>
          </p:blipFill>
          <p:spPr>
            <a:xfrm>
              <a:off x="4840147" y="2473058"/>
              <a:ext cx="124980" cy="100698"/>
            </a:xfrm>
            <a:prstGeom prst="rect">
              <a:avLst/>
            </a:prstGeom>
          </p:spPr>
        </p:pic>
        <p:pic>
          <p:nvPicPr>
            <p:cNvPr id="20" name="object 11">
              <a:extLst>
                <a:ext uri="{FF2B5EF4-FFF2-40B4-BE49-F238E27FC236}">
                  <a16:creationId xmlns:a16="http://schemas.microsoft.com/office/drawing/2014/main" id="{2A5CFC85-C435-6A91-EE2D-C9595B76ADBC}"/>
                </a:ext>
              </a:extLst>
            </p:cNvPr>
            <p:cNvPicPr/>
            <p:nvPr/>
          </p:nvPicPr>
          <p:blipFill>
            <a:blip r:embed="rId14" cstate="print"/>
            <a:stretch>
              <a:fillRect/>
            </a:stretch>
          </p:blipFill>
          <p:spPr>
            <a:xfrm>
              <a:off x="4878311" y="2370886"/>
              <a:ext cx="99415" cy="67182"/>
            </a:xfrm>
            <a:prstGeom prst="rect">
              <a:avLst/>
            </a:prstGeom>
          </p:spPr>
        </p:pic>
        <p:pic>
          <p:nvPicPr>
            <p:cNvPr id="21" name="object 12">
              <a:extLst>
                <a:ext uri="{FF2B5EF4-FFF2-40B4-BE49-F238E27FC236}">
                  <a16:creationId xmlns:a16="http://schemas.microsoft.com/office/drawing/2014/main" id="{0F11AED3-F4EF-6CF6-234A-8F471E5724BC}"/>
                </a:ext>
              </a:extLst>
            </p:cNvPr>
            <p:cNvPicPr/>
            <p:nvPr/>
          </p:nvPicPr>
          <p:blipFill>
            <a:blip r:embed="rId15" cstate="print"/>
            <a:stretch>
              <a:fillRect/>
            </a:stretch>
          </p:blipFill>
          <p:spPr>
            <a:xfrm>
              <a:off x="4812893" y="2641917"/>
              <a:ext cx="170332" cy="112255"/>
            </a:xfrm>
            <a:prstGeom prst="rect">
              <a:avLst/>
            </a:prstGeom>
          </p:spPr>
        </p:pic>
        <p:pic>
          <p:nvPicPr>
            <p:cNvPr id="22" name="object 13">
              <a:extLst>
                <a:ext uri="{FF2B5EF4-FFF2-40B4-BE49-F238E27FC236}">
                  <a16:creationId xmlns:a16="http://schemas.microsoft.com/office/drawing/2014/main" id="{6154045A-2B9B-1402-09A3-FE065BEE71A4}"/>
                </a:ext>
              </a:extLst>
            </p:cNvPr>
            <p:cNvPicPr/>
            <p:nvPr/>
          </p:nvPicPr>
          <p:blipFill>
            <a:blip r:embed="rId16" cstate="print"/>
            <a:stretch>
              <a:fillRect/>
            </a:stretch>
          </p:blipFill>
          <p:spPr>
            <a:xfrm>
              <a:off x="4924361" y="2523210"/>
              <a:ext cx="54829" cy="13766"/>
            </a:xfrm>
            <a:prstGeom prst="rect">
              <a:avLst/>
            </a:prstGeom>
          </p:spPr>
        </p:pic>
        <p:pic>
          <p:nvPicPr>
            <p:cNvPr id="23" name="object 14">
              <a:extLst>
                <a:ext uri="{FF2B5EF4-FFF2-40B4-BE49-F238E27FC236}">
                  <a16:creationId xmlns:a16="http://schemas.microsoft.com/office/drawing/2014/main" id="{4B30FAAB-2DCA-F7CE-E1CA-3418EE22D2C2}"/>
                </a:ext>
              </a:extLst>
            </p:cNvPr>
            <p:cNvPicPr/>
            <p:nvPr/>
          </p:nvPicPr>
          <p:blipFill>
            <a:blip r:embed="rId17" cstate="print"/>
            <a:stretch>
              <a:fillRect/>
            </a:stretch>
          </p:blipFill>
          <p:spPr>
            <a:xfrm>
              <a:off x="4825034" y="2619375"/>
              <a:ext cx="122605" cy="30772"/>
            </a:xfrm>
            <a:prstGeom prst="rect">
              <a:avLst/>
            </a:prstGeom>
          </p:spPr>
        </p:pic>
        <p:pic>
          <p:nvPicPr>
            <p:cNvPr id="24" name="object 15">
              <a:extLst>
                <a:ext uri="{FF2B5EF4-FFF2-40B4-BE49-F238E27FC236}">
                  <a16:creationId xmlns:a16="http://schemas.microsoft.com/office/drawing/2014/main" id="{66378842-E032-3EC7-E2F1-B5B0E39AABB8}"/>
                </a:ext>
              </a:extLst>
            </p:cNvPr>
            <p:cNvPicPr/>
            <p:nvPr/>
          </p:nvPicPr>
          <p:blipFill>
            <a:blip r:embed="rId18" cstate="print"/>
            <a:stretch>
              <a:fillRect/>
            </a:stretch>
          </p:blipFill>
          <p:spPr>
            <a:xfrm>
              <a:off x="4848910" y="2502789"/>
              <a:ext cx="21843" cy="26542"/>
            </a:xfrm>
            <a:prstGeom prst="rect">
              <a:avLst/>
            </a:prstGeom>
          </p:spPr>
        </p:pic>
        <p:pic>
          <p:nvPicPr>
            <p:cNvPr id="25" name="object 16">
              <a:extLst>
                <a:ext uri="{FF2B5EF4-FFF2-40B4-BE49-F238E27FC236}">
                  <a16:creationId xmlns:a16="http://schemas.microsoft.com/office/drawing/2014/main" id="{68801BC6-9DCC-7BCE-5AF9-0B4F1AA7659C}"/>
                </a:ext>
              </a:extLst>
            </p:cNvPr>
            <p:cNvPicPr/>
            <p:nvPr/>
          </p:nvPicPr>
          <p:blipFill>
            <a:blip r:embed="rId19" cstate="print"/>
            <a:stretch>
              <a:fillRect/>
            </a:stretch>
          </p:blipFill>
          <p:spPr>
            <a:xfrm>
              <a:off x="5555271" y="2395804"/>
              <a:ext cx="13728" cy="9905"/>
            </a:xfrm>
            <a:prstGeom prst="rect">
              <a:avLst/>
            </a:prstGeom>
          </p:spPr>
        </p:pic>
        <p:pic>
          <p:nvPicPr>
            <p:cNvPr id="26" name="object 17">
              <a:extLst>
                <a:ext uri="{FF2B5EF4-FFF2-40B4-BE49-F238E27FC236}">
                  <a16:creationId xmlns:a16="http://schemas.microsoft.com/office/drawing/2014/main" id="{B683E45F-6496-C0B2-376E-B9D2DA459AC2}"/>
                </a:ext>
              </a:extLst>
            </p:cNvPr>
            <p:cNvPicPr/>
            <p:nvPr/>
          </p:nvPicPr>
          <p:blipFill>
            <a:blip r:embed="rId20" cstate="print"/>
            <a:stretch>
              <a:fillRect/>
            </a:stretch>
          </p:blipFill>
          <p:spPr>
            <a:xfrm>
              <a:off x="4886972" y="2318931"/>
              <a:ext cx="90398" cy="48285"/>
            </a:xfrm>
            <a:prstGeom prst="rect">
              <a:avLst/>
            </a:prstGeom>
          </p:spPr>
        </p:pic>
        <p:pic>
          <p:nvPicPr>
            <p:cNvPr id="27" name="object 18">
              <a:extLst>
                <a:ext uri="{FF2B5EF4-FFF2-40B4-BE49-F238E27FC236}">
                  <a16:creationId xmlns:a16="http://schemas.microsoft.com/office/drawing/2014/main" id="{71D8BD4B-8C6D-5F39-A470-F3A8F48264B0}"/>
                </a:ext>
              </a:extLst>
            </p:cNvPr>
            <p:cNvPicPr/>
            <p:nvPr/>
          </p:nvPicPr>
          <p:blipFill>
            <a:blip r:embed="rId21" cstate="print"/>
            <a:stretch>
              <a:fillRect/>
            </a:stretch>
          </p:blipFill>
          <p:spPr>
            <a:xfrm>
              <a:off x="3960012" y="1156792"/>
              <a:ext cx="3059989" cy="6108699"/>
            </a:xfrm>
            <a:prstGeom prst="rect">
              <a:avLst/>
            </a:prstGeom>
          </p:spPr>
        </p:pic>
        <p:pic>
          <p:nvPicPr>
            <p:cNvPr id="28" name="object 19">
              <a:extLst>
                <a:ext uri="{FF2B5EF4-FFF2-40B4-BE49-F238E27FC236}">
                  <a16:creationId xmlns:a16="http://schemas.microsoft.com/office/drawing/2014/main" id="{A8695841-2CF2-719D-0826-B5C56A48E3DE}"/>
                </a:ext>
              </a:extLst>
            </p:cNvPr>
            <p:cNvPicPr/>
            <p:nvPr/>
          </p:nvPicPr>
          <p:blipFill>
            <a:blip r:embed="rId22" cstate="print"/>
            <a:stretch>
              <a:fillRect/>
            </a:stretch>
          </p:blipFill>
          <p:spPr>
            <a:xfrm>
              <a:off x="6575615" y="4164088"/>
              <a:ext cx="68320" cy="114439"/>
            </a:xfrm>
            <a:prstGeom prst="rect">
              <a:avLst/>
            </a:prstGeom>
          </p:spPr>
        </p:pic>
        <p:pic>
          <p:nvPicPr>
            <p:cNvPr id="29" name="object 20">
              <a:extLst>
                <a:ext uri="{FF2B5EF4-FFF2-40B4-BE49-F238E27FC236}">
                  <a16:creationId xmlns:a16="http://schemas.microsoft.com/office/drawing/2014/main" id="{F47DB76C-7A61-AD87-F265-81630684AE79}"/>
                </a:ext>
              </a:extLst>
            </p:cNvPr>
            <p:cNvPicPr/>
            <p:nvPr/>
          </p:nvPicPr>
          <p:blipFill>
            <a:blip r:embed="rId23" cstate="print"/>
            <a:stretch>
              <a:fillRect/>
            </a:stretch>
          </p:blipFill>
          <p:spPr>
            <a:xfrm>
              <a:off x="6751599" y="3236937"/>
              <a:ext cx="11760" cy="54787"/>
            </a:xfrm>
            <a:prstGeom prst="rect">
              <a:avLst/>
            </a:prstGeom>
          </p:spPr>
        </p:pic>
        <p:pic>
          <p:nvPicPr>
            <p:cNvPr id="30" name="object 21">
              <a:extLst>
                <a:ext uri="{FF2B5EF4-FFF2-40B4-BE49-F238E27FC236}">
                  <a16:creationId xmlns:a16="http://schemas.microsoft.com/office/drawing/2014/main" id="{B3C0FE54-8946-2618-E29B-18EEB0E6B7DC}"/>
                </a:ext>
              </a:extLst>
            </p:cNvPr>
            <p:cNvPicPr/>
            <p:nvPr/>
          </p:nvPicPr>
          <p:blipFill>
            <a:blip r:embed="rId24" cstate="print"/>
            <a:stretch>
              <a:fillRect/>
            </a:stretch>
          </p:blipFill>
          <p:spPr>
            <a:xfrm>
              <a:off x="6645910" y="3727259"/>
              <a:ext cx="78955" cy="104063"/>
            </a:xfrm>
            <a:prstGeom prst="rect">
              <a:avLst/>
            </a:prstGeom>
          </p:spPr>
        </p:pic>
        <p:pic>
          <p:nvPicPr>
            <p:cNvPr id="31" name="object 22">
              <a:extLst>
                <a:ext uri="{FF2B5EF4-FFF2-40B4-BE49-F238E27FC236}">
                  <a16:creationId xmlns:a16="http://schemas.microsoft.com/office/drawing/2014/main" id="{7D86CAF6-3961-2725-D7E7-6069658991FC}"/>
                </a:ext>
              </a:extLst>
            </p:cNvPr>
            <p:cNvPicPr/>
            <p:nvPr/>
          </p:nvPicPr>
          <p:blipFill>
            <a:blip r:embed="rId25" cstate="print"/>
            <a:stretch>
              <a:fillRect/>
            </a:stretch>
          </p:blipFill>
          <p:spPr>
            <a:xfrm>
              <a:off x="6792226" y="2793517"/>
              <a:ext cx="42506" cy="113296"/>
            </a:xfrm>
            <a:prstGeom prst="rect">
              <a:avLst/>
            </a:prstGeom>
          </p:spPr>
        </p:pic>
        <p:pic>
          <p:nvPicPr>
            <p:cNvPr id="32" name="object 23">
              <a:extLst>
                <a:ext uri="{FF2B5EF4-FFF2-40B4-BE49-F238E27FC236}">
                  <a16:creationId xmlns:a16="http://schemas.microsoft.com/office/drawing/2014/main" id="{C53B8C37-663F-A1C7-80DC-99BB450FC2B4}"/>
                </a:ext>
              </a:extLst>
            </p:cNvPr>
            <p:cNvPicPr/>
            <p:nvPr/>
          </p:nvPicPr>
          <p:blipFill>
            <a:blip r:embed="rId26" cstate="print"/>
            <a:stretch>
              <a:fillRect/>
            </a:stretch>
          </p:blipFill>
          <p:spPr>
            <a:xfrm>
              <a:off x="6738556" y="3289871"/>
              <a:ext cx="54457" cy="139585"/>
            </a:xfrm>
            <a:prstGeom prst="rect">
              <a:avLst/>
            </a:prstGeom>
          </p:spPr>
        </p:pic>
        <p:pic>
          <p:nvPicPr>
            <p:cNvPr id="33" name="object 24">
              <a:extLst>
                <a:ext uri="{FF2B5EF4-FFF2-40B4-BE49-F238E27FC236}">
                  <a16:creationId xmlns:a16="http://schemas.microsoft.com/office/drawing/2014/main" id="{D2B969E8-3490-5364-B27B-CA6700B5CD55}"/>
                </a:ext>
              </a:extLst>
            </p:cNvPr>
            <p:cNvPicPr/>
            <p:nvPr/>
          </p:nvPicPr>
          <p:blipFill>
            <a:blip r:embed="rId27" cstate="print"/>
            <a:stretch>
              <a:fillRect/>
            </a:stretch>
          </p:blipFill>
          <p:spPr>
            <a:xfrm>
              <a:off x="6595186" y="3497630"/>
              <a:ext cx="66332" cy="129400"/>
            </a:xfrm>
            <a:prstGeom prst="rect">
              <a:avLst/>
            </a:prstGeom>
          </p:spPr>
        </p:pic>
        <p:pic>
          <p:nvPicPr>
            <p:cNvPr id="34" name="object 25">
              <a:extLst>
                <a:ext uri="{FF2B5EF4-FFF2-40B4-BE49-F238E27FC236}">
                  <a16:creationId xmlns:a16="http://schemas.microsoft.com/office/drawing/2014/main" id="{DE95C9D9-85A9-151D-70D3-D274A40B6B6E}"/>
                </a:ext>
              </a:extLst>
            </p:cNvPr>
            <p:cNvPicPr/>
            <p:nvPr/>
          </p:nvPicPr>
          <p:blipFill>
            <a:blip r:embed="rId28" cstate="print"/>
            <a:stretch>
              <a:fillRect/>
            </a:stretch>
          </p:blipFill>
          <p:spPr>
            <a:xfrm>
              <a:off x="6541299" y="4502518"/>
              <a:ext cx="39840" cy="92316"/>
            </a:xfrm>
            <a:prstGeom prst="rect">
              <a:avLst/>
            </a:prstGeom>
          </p:spPr>
        </p:pic>
        <p:pic>
          <p:nvPicPr>
            <p:cNvPr id="35" name="object 26">
              <a:extLst>
                <a:ext uri="{FF2B5EF4-FFF2-40B4-BE49-F238E27FC236}">
                  <a16:creationId xmlns:a16="http://schemas.microsoft.com/office/drawing/2014/main" id="{BAD7FC3E-E767-7F32-7686-FE623B11DEC3}"/>
                </a:ext>
              </a:extLst>
            </p:cNvPr>
            <p:cNvPicPr/>
            <p:nvPr/>
          </p:nvPicPr>
          <p:blipFill>
            <a:blip r:embed="rId29" cstate="print"/>
            <a:stretch>
              <a:fillRect/>
            </a:stretch>
          </p:blipFill>
          <p:spPr>
            <a:xfrm>
              <a:off x="6616776" y="3624110"/>
              <a:ext cx="39818" cy="92329"/>
            </a:xfrm>
            <a:prstGeom prst="rect">
              <a:avLst/>
            </a:prstGeom>
          </p:spPr>
        </p:pic>
        <p:pic>
          <p:nvPicPr>
            <p:cNvPr id="36" name="object 27">
              <a:extLst>
                <a:ext uri="{FF2B5EF4-FFF2-40B4-BE49-F238E27FC236}">
                  <a16:creationId xmlns:a16="http://schemas.microsoft.com/office/drawing/2014/main" id="{07E9D9C4-D064-A1E0-0B3E-625805D8E930}"/>
                </a:ext>
              </a:extLst>
            </p:cNvPr>
            <p:cNvPicPr/>
            <p:nvPr/>
          </p:nvPicPr>
          <p:blipFill>
            <a:blip r:embed="rId30" cstate="print"/>
            <a:stretch>
              <a:fillRect/>
            </a:stretch>
          </p:blipFill>
          <p:spPr>
            <a:xfrm>
              <a:off x="4392497" y="4639894"/>
              <a:ext cx="39844" cy="125234"/>
            </a:xfrm>
            <a:prstGeom prst="rect">
              <a:avLst/>
            </a:prstGeom>
          </p:spPr>
        </p:pic>
        <p:pic>
          <p:nvPicPr>
            <p:cNvPr id="37" name="object 28">
              <a:extLst>
                <a:ext uri="{FF2B5EF4-FFF2-40B4-BE49-F238E27FC236}">
                  <a16:creationId xmlns:a16="http://schemas.microsoft.com/office/drawing/2014/main" id="{A99D37B3-5676-B6A5-4590-35A34B4758FE}"/>
                </a:ext>
              </a:extLst>
            </p:cNvPr>
            <p:cNvPicPr/>
            <p:nvPr/>
          </p:nvPicPr>
          <p:blipFill>
            <a:blip r:embed="rId31" cstate="print"/>
            <a:stretch>
              <a:fillRect/>
            </a:stretch>
          </p:blipFill>
          <p:spPr>
            <a:xfrm>
              <a:off x="4390422" y="3235696"/>
              <a:ext cx="76276" cy="115874"/>
            </a:xfrm>
            <a:prstGeom prst="rect">
              <a:avLst/>
            </a:prstGeom>
          </p:spPr>
        </p:pic>
        <p:sp>
          <p:nvSpPr>
            <p:cNvPr id="38" name="object 29">
              <a:extLst>
                <a:ext uri="{FF2B5EF4-FFF2-40B4-BE49-F238E27FC236}">
                  <a16:creationId xmlns:a16="http://schemas.microsoft.com/office/drawing/2014/main" id="{26B59311-4332-10B1-FBE2-2427EA02A11B}"/>
                </a:ext>
              </a:extLst>
            </p:cNvPr>
            <p:cNvSpPr/>
            <p:nvPr/>
          </p:nvSpPr>
          <p:spPr>
            <a:xfrm>
              <a:off x="6691558" y="2906557"/>
              <a:ext cx="76835" cy="116205"/>
            </a:xfrm>
            <a:custGeom>
              <a:avLst/>
              <a:gdLst/>
              <a:ahLst/>
              <a:cxnLst/>
              <a:rect l="l" t="t" r="r" b="b"/>
              <a:pathLst>
                <a:path w="76834" h="116205">
                  <a:moveTo>
                    <a:pt x="49479" y="0"/>
                  </a:moveTo>
                  <a:lnTo>
                    <a:pt x="46507" y="2463"/>
                  </a:lnTo>
                  <a:lnTo>
                    <a:pt x="46324" y="4652"/>
                  </a:lnTo>
                  <a:lnTo>
                    <a:pt x="48933" y="8315"/>
                  </a:lnTo>
                  <a:lnTo>
                    <a:pt x="52150" y="14783"/>
                  </a:lnTo>
                  <a:lnTo>
                    <a:pt x="53797" y="25387"/>
                  </a:lnTo>
                  <a:lnTo>
                    <a:pt x="53822" y="27609"/>
                  </a:lnTo>
                  <a:lnTo>
                    <a:pt x="48539" y="22110"/>
                  </a:lnTo>
                  <a:lnTo>
                    <a:pt x="46075" y="17081"/>
                  </a:lnTo>
                  <a:lnTo>
                    <a:pt x="47358" y="13246"/>
                  </a:lnTo>
                  <a:lnTo>
                    <a:pt x="43332" y="12560"/>
                  </a:lnTo>
                  <a:lnTo>
                    <a:pt x="43738" y="17094"/>
                  </a:lnTo>
                  <a:lnTo>
                    <a:pt x="41846" y="18605"/>
                  </a:lnTo>
                  <a:lnTo>
                    <a:pt x="40030" y="16306"/>
                  </a:lnTo>
                  <a:lnTo>
                    <a:pt x="36042" y="19176"/>
                  </a:lnTo>
                  <a:lnTo>
                    <a:pt x="41198" y="21247"/>
                  </a:lnTo>
                  <a:lnTo>
                    <a:pt x="47955" y="25666"/>
                  </a:lnTo>
                  <a:lnTo>
                    <a:pt x="52273" y="28943"/>
                  </a:lnTo>
                  <a:lnTo>
                    <a:pt x="57734" y="33921"/>
                  </a:lnTo>
                  <a:lnTo>
                    <a:pt x="56019" y="41122"/>
                  </a:lnTo>
                  <a:lnTo>
                    <a:pt x="50152" y="52920"/>
                  </a:lnTo>
                  <a:lnTo>
                    <a:pt x="47180" y="61848"/>
                  </a:lnTo>
                  <a:lnTo>
                    <a:pt x="42925" y="70383"/>
                  </a:lnTo>
                  <a:lnTo>
                    <a:pt x="37363" y="83540"/>
                  </a:lnTo>
                  <a:lnTo>
                    <a:pt x="34188" y="83578"/>
                  </a:lnTo>
                  <a:lnTo>
                    <a:pt x="29248" y="76326"/>
                  </a:lnTo>
                  <a:lnTo>
                    <a:pt x="31445" y="68630"/>
                  </a:lnTo>
                  <a:lnTo>
                    <a:pt x="32893" y="62661"/>
                  </a:lnTo>
                  <a:lnTo>
                    <a:pt x="36512" y="58394"/>
                  </a:lnTo>
                  <a:lnTo>
                    <a:pt x="42862" y="55625"/>
                  </a:lnTo>
                  <a:lnTo>
                    <a:pt x="42176" y="50711"/>
                  </a:lnTo>
                  <a:lnTo>
                    <a:pt x="35674" y="52654"/>
                  </a:lnTo>
                  <a:lnTo>
                    <a:pt x="36537" y="44361"/>
                  </a:lnTo>
                  <a:lnTo>
                    <a:pt x="34861" y="42189"/>
                  </a:lnTo>
                  <a:lnTo>
                    <a:pt x="31102" y="42202"/>
                  </a:lnTo>
                  <a:lnTo>
                    <a:pt x="30378" y="48615"/>
                  </a:lnTo>
                  <a:lnTo>
                    <a:pt x="29806" y="51244"/>
                  </a:lnTo>
                  <a:lnTo>
                    <a:pt x="28956" y="72567"/>
                  </a:lnTo>
                  <a:lnTo>
                    <a:pt x="25107" y="72199"/>
                  </a:lnTo>
                  <a:lnTo>
                    <a:pt x="20688" y="65252"/>
                  </a:lnTo>
                  <a:lnTo>
                    <a:pt x="18453" y="60680"/>
                  </a:lnTo>
                  <a:lnTo>
                    <a:pt x="17348" y="57899"/>
                  </a:lnTo>
                  <a:lnTo>
                    <a:pt x="16967" y="49085"/>
                  </a:lnTo>
                  <a:lnTo>
                    <a:pt x="21183" y="46888"/>
                  </a:lnTo>
                  <a:lnTo>
                    <a:pt x="26555" y="40614"/>
                  </a:lnTo>
                  <a:lnTo>
                    <a:pt x="30632" y="37528"/>
                  </a:lnTo>
                  <a:lnTo>
                    <a:pt x="30530" y="33019"/>
                  </a:lnTo>
                  <a:lnTo>
                    <a:pt x="24828" y="36893"/>
                  </a:lnTo>
                  <a:lnTo>
                    <a:pt x="21564" y="36042"/>
                  </a:lnTo>
                  <a:lnTo>
                    <a:pt x="22313" y="29514"/>
                  </a:lnTo>
                  <a:lnTo>
                    <a:pt x="16624" y="36042"/>
                  </a:lnTo>
                  <a:lnTo>
                    <a:pt x="17411" y="46558"/>
                  </a:lnTo>
                  <a:lnTo>
                    <a:pt x="13322" y="46405"/>
                  </a:lnTo>
                  <a:lnTo>
                    <a:pt x="16332" y="36182"/>
                  </a:lnTo>
                  <a:lnTo>
                    <a:pt x="17449" y="31102"/>
                  </a:lnTo>
                  <a:lnTo>
                    <a:pt x="13893" y="25653"/>
                  </a:lnTo>
                  <a:lnTo>
                    <a:pt x="12344" y="32702"/>
                  </a:lnTo>
                  <a:lnTo>
                    <a:pt x="8128" y="32905"/>
                  </a:lnTo>
                  <a:lnTo>
                    <a:pt x="7353" y="25565"/>
                  </a:lnTo>
                  <a:lnTo>
                    <a:pt x="533" y="25565"/>
                  </a:lnTo>
                  <a:lnTo>
                    <a:pt x="1511" y="31673"/>
                  </a:lnTo>
                  <a:lnTo>
                    <a:pt x="7391" y="43218"/>
                  </a:lnTo>
                  <a:lnTo>
                    <a:pt x="14071" y="55194"/>
                  </a:lnTo>
                  <a:lnTo>
                    <a:pt x="12052" y="60350"/>
                  </a:lnTo>
                  <a:lnTo>
                    <a:pt x="10896" y="61810"/>
                  </a:lnTo>
                  <a:lnTo>
                    <a:pt x="8394" y="51574"/>
                  </a:lnTo>
                  <a:lnTo>
                    <a:pt x="4178" y="53162"/>
                  </a:lnTo>
                  <a:lnTo>
                    <a:pt x="5054" y="57861"/>
                  </a:lnTo>
                  <a:lnTo>
                    <a:pt x="3708" y="58839"/>
                  </a:lnTo>
                  <a:lnTo>
                    <a:pt x="2362" y="56299"/>
                  </a:lnTo>
                  <a:lnTo>
                    <a:pt x="0" y="57784"/>
                  </a:lnTo>
                  <a:lnTo>
                    <a:pt x="9652" y="65341"/>
                  </a:lnTo>
                  <a:lnTo>
                    <a:pt x="12852" y="65150"/>
                  </a:lnTo>
                  <a:lnTo>
                    <a:pt x="16840" y="66636"/>
                  </a:lnTo>
                  <a:lnTo>
                    <a:pt x="37960" y="106324"/>
                  </a:lnTo>
                  <a:lnTo>
                    <a:pt x="37858" y="113436"/>
                  </a:lnTo>
                  <a:lnTo>
                    <a:pt x="37719" y="113004"/>
                  </a:lnTo>
                  <a:lnTo>
                    <a:pt x="37973" y="115874"/>
                  </a:lnTo>
                  <a:lnTo>
                    <a:pt x="40233" y="115176"/>
                  </a:lnTo>
                  <a:lnTo>
                    <a:pt x="40980" y="110273"/>
                  </a:lnTo>
                  <a:lnTo>
                    <a:pt x="41779" y="102009"/>
                  </a:lnTo>
                  <a:lnTo>
                    <a:pt x="41564" y="94598"/>
                  </a:lnTo>
                  <a:lnTo>
                    <a:pt x="39116" y="92963"/>
                  </a:lnTo>
                  <a:lnTo>
                    <a:pt x="38798" y="93192"/>
                  </a:lnTo>
                  <a:lnTo>
                    <a:pt x="38912" y="87401"/>
                  </a:lnTo>
                  <a:lnTo>
                    <a:pt x="41402" y="80441"/>
                  </a:lnTo>
                  <a:lnTo>
                    <a:pt x="49403" y="65049"/>
                  </a:lnTo>
                  <a:lnTo>
                    <a:pt x="58216" y="64300"/>
                  </a:lnTo>
                  <a:lnTo>
                    <a:pt x="66662" y="65214"/>
                  </a:lnTo>
                  <a:lnTo>
                    <a:pt x="68313" y="61734"/>
                  </a:lnTo>
                  <a:lnTo>
                    <a:pt x="64757" y="61061"/>
                  </a:lnTo>
                  <a:lnTo>
                    <a:pt x="62776" y="57048"/>
                  </a:lnTo>
                  <a:lnTo>
                    <a:pt x="63715" y="54013"/>
                  </a:lnTo>
                  <a:lnTo>
                    <a:pt x="59258" y="56578"/>
                  </a:lnTo>
                  <a:lnTo>
                    <a:pt x="54343" y="63385"/>
                  </a:lnTo>
                  <a:lnTo>
                    <a:pt x="50139" y="60490"/>
                  </a:lnTo>
                  <a:lnTo>
                    <a:pt x="57746" y="44602"/>
                  </a:lnTo>
                  <a:lnTo>
                    <a:pt x="64554" y="34201"/>
                  </a:lnTo>
                  <a:lnTo>
                    <a:pt x="73088" y="38684"/>
                  </a:lnTo>
                  <a:lnTo>
                    <a:pt x="76276" y="30886"/>
                  </a:lnTo>
                  <a:lnTo>
                    <a:pt x="70205" y="30924"/>
                  </a:lnTo>
                  <a:lnTo>
                    <a:pt x="69151" y="29032"/>
                  </a:lnTo>
                  <a:lnTo>
                    <a:pt x="68719" y="28282"/>
                  </a:lnTo>
                  <a:lnTo>
                    <a:pt x="70510" y="19862"/>
                  </a:lnTo>
                  <a:lnTo>
                    <a:pt x="63830" y="20929"/>
                  </a:lnTo>
                  <a:lnTo>
                    <a:pt x="61480" y="32613"/>
                  </a:lnTo>
                  <a:lnTo>
                    <a:pt x="58597" y="32042"/>
                  </a:lnTo>
                  <a:lnTo>
                    <a:pt x="56565" y="22186"/>
                  </a:lnTo>
                  <a:lnTo>
                    <a:pt x="57683" y="11455"/>
                  </a:lnTo>
                  <a:lnTo>
                    <a:pt x="58508" y="8851"/>
                  </a:lnTo>
                  <a:lnTo>
                    <a:pt x="57365" y="850"/>
                  </a:lnTo>
                  <a:lnTo>
                    <a:pt x="55346" y="850"/>
                  </a:lnTo>
                  <a:lnTo>
                    <a:pt x="52590" y="7531"/>
                  </a:lnTo>
                  <a:lnTo>
                    <a:pt x="49479" y="0"/>
                  </a:lnTo>
                  <a:close/>
                </a:path>
              </a:pathLst>
            </a:custGeom>
            <a:solidFill>
              <a:srgbClr val="51A2C0"/>
            </a:solidFill>
          </p:spPr>
          <p:txBody>
            <a:bodyPr wrap="square" lIns="0" tIns="0" rIns="0" bIns="0" rtlCol="0"/>
            <a:lstStyle/>
            <a:p>
              <a:endParaRPr/>
            </a:p>
          </p:txBody>
        </p:sp>
        <p:pic>
          <p:nvPicPr>
            <p:cNvPr id="39" name="object 30">
              <a:extLst>
                <a:ext uri="{FF2B5EF4-FFF2-40B4-BE49-F238E27FC236}">
                  <a16:creationId xmlns:a16="http://schemas.microsoft.com/office/drawing/2014/main" id="{D0F0ABB9-7CAE-4010-4B2F-FE536CDE9F35}"/>
                </a:ext>
              </a:extLst>
            </p:cNvPr>
            <p:cNvPicPr/>
            <p:nvPr/>
          </p:nvPicPr>
          <p:blipFill>
            <a:blip r:embed="rId32" cstate="print"/>
            <a:stretch>
              <a:fillRect/>
            </a:stretch>
          </p:blipFill>
          <p:spPr>
            <a:xfrm>
              <a:off x="6724327" y="3479304"/>
              <a:ext cx="72115" cy="106959"/>
            </a:xfrm>
            <a:prstGeom prst="rect">
              <a:avLst/>
            </a:prstGeom>
          </p:spPr>
        </p:pic>
        <p:pic>
          <p:nvPicPr>
            <p:cNvPr id="40" name="object 31">
              <a:extLst>
                <a:ext uri="{FF2B5EF4-FFF2-40B4-BE49-F238E27FC236}">
                  <a16:creationId xmlns:a16="http://schemas.microsoft.com/office/drawing/2014/main" id="{B6E5A19A-931F-5C80-9359-4B615D047EC9}"/>
                </a:ext>
              </a:extLst>
            </p:cNvPr>
            <p:cNvPicPr/>
            <p:nvPr/>
          </p:nvPicPr>
          <p:blipFill>
            <a:blip r:embed="rId33" cstate="print"/>
            <a:stretch>
              <a:fillRect/>
            </a:stretch>
          </p:blipFill>
          <p:spPr>
            <a:xfrm>
              <a:off x="6627871" y="1915938"/>
              <a:ext cx="233242" cy="449000"/>
            </a:xfrm>
            <a:prstGeom prst="rect">
              <a:avLst/>
            </a:prstGeom>
          </p:spPr>
        </p:pic>
        <p:pic>
          <p:nvPicPr>
            <p:cNvPr id="41" name="object 32">
              <a:extLst>
                <a:ext uri="{FF2B5EF4-FFF2-40B4-BE49-F238E27FC236}">
                  <a16:creationId xmlns:a16="http://schemas.microsoft.com/office/drawing/2014/main" id="{7607F12D-964E-AC84-E3DF-8AA09273DD7B}"/>
                </a:ext>
              </a:extLst>
            </p:cNvPr>
            <p:cNvPicPr/>
            <p:nvPr/>
          </p:nvPicPr>
          <p:blipFill>
            <a:blip r:embed="rId34" cstate="print"/>
            <a:stretch>
              <a:fillRect/>
            </a:stretch>
          </p:blipFill>
          <p:spPr>
            <a:xfrm>
              <a:off x="6601625" y="4585030"/>
              <a:ext cx="146710" cy="328955"/>
            </a:xfrm>
            <a:prstGeom prst="rect">
              <a:avLst/>
            </a:prstGeom>
          </p:spPr>
        </p:pic>
        <p:pic>
          <p:nvPicPr>
            <p:cNvPr id="42" name="object 33">
              <a:extLst>
                <a:ext uri="{FF2B5EF4-FFF2-40B4-BE49-F238E27FC236}">
                  <a16:creationId xmlns:a16="http://schemas.microsoft.com/office/drawing/2014/main" id="{3C07AED6-7AD2-742C-263F-1FE9E6938E6B}"/>
                </a:ext>
              </a:extLst>
            </p:cNvPr>
            <p:cNvPicPr/>
            <p:nvPr/>
          </p:nvPicPr>
          <p:blipFill>
            <a:blip r:embed="rId35" cstate="print"/>
            <a:stretch>
              <a:fillRect/>
            </a:stretch>
          </p:blipFill>
          <p:spPr>
            <a:xfrm>
              <a:off x="4117976" y="2307850"/>
              <a:ext cx="220586" cy="463503"/>
            </a:xfrm>
            <a:prstGeom prst="rect">
              <a:avLst/>
            </a:prstGeom>
          </p:spPr>
        </p:pic>
        <p:pic>
          <p:nvPicPr>
            <p:cNvPr id="43" name="object 34">
              <a:extLst>
                <a:ext uri="{FF2B5EF4-FFF2-40B4-BE49-F238E27FC236}">
                  <a16:creationId xmlns:a16="http://schemas.microsoft.com/office/drawing/2014/main" id="{026E4D36-A856-518F-19B2-18EBBD8B5C85}"/>
                </a:ext>
              </a:extLst>
            </p:cNvPr>
            <p:cNvPicPr/>
            <p:nvPr/>
          </p:nvPicPr>
          <p:blipFill>
            <a:blip r:embed="rId36" cstate="print"/>
            <a:stretch>
              <a:fillRect/>
            </a:stretch>
          </p:blipFill>
          <p:spPr>
            <a:xfrm>
              <a:off x="6613378" y="1152007"/>
              <a:ext cx="256203" cy="454825"/>
            </a:xfrm>
            <a:prstGeom prst="rect">
              <a:avLst/>
            </a:prstGeom>
          </p:spPr>
        </p:pic>
        <p:pic>
          <p:nvPicPr>
            <p:cNvPr id="44" name="object 35">
              <a:extLst>
                <a:ext uri="{FF2B5EF4-FFF2-40B4-BE49-F238E27FC236}">
                  <a16:creationId xmlns:a16="http://schemas.microsoft.com/office/drawing/2014/main" id="{D20AA67B-6B3F-DCB9-5804-3FFF64A12A2F}"/>
                </a:ext>
              </a:extLst>
            </p:cNvPr>
            <p:cNvPicPr/>
            <p:nvPr/>
          </p:nvPicPr>
          <p:blipFill>
            <a:blip r:embed="rId37" cstate="print"/>
            <a:stretch>
              <a:fillRect/>
            </a:stretch>
          </p:blipFill>
          <p:spPr>
            <a:xfrm>
              <a:off x="4203225" y="1152007"/>
              <a:ext cx="195059" cy="304558"/>
            </a:xfrm>
            <a:prstGeom prst="rect">
              <a:avLst/>
            </a:prstGeom>
          </p:spPr>
        </p:pic>
        <p:pic>
          <p:nvPicPr>
            <p:cNvPr id="45" name="object 36">
              <a:extLst>
                <a:ext uri="{FF2B5EF4-FFF2-40B4-BE49-F238E27FC236}">
                  <a16:creationId xmlns:a16="http://schemas.microsoft.com/office/drawing/2014/main" id="{694A578A-6322-9D66-34CA-DD5990289E41}"/>
                </a:ext>
              </a:extLst>
            </p:cNvPr>
            <p:cNvPicPr/>
            <p:nvPr/>
          </p:nvPicPr>
          <p:blipFill>
            <a:blip r:embed="rId38" cstate="print"/>
            <a:stretch>
              <a:fillRect/>
            </a:stretch>
          </p:blipFill>
          <p:spPr>
            <a:xfrm>
              <a:off x="4313521" y="1566755"/>
              <a:ext cx="95288" cy="103619"/>
            </a:xfrm>
            <a:prstGeom prst="rect">
              <a:avLst/>
            </a:prstGeom>
          </p:spPr>
        </p:pic>
        <p:pic>
          <p:nvPicPr>
            <p:cNvPr id="46" name="object 37">
              <a:extLst>
                <a:ext uri="{FF2B5EF4-FFF2-40B4-BE49-F238E27FC236}">
                  <a16:creationId xmlns:a16="http://schemas.microsoft.com/office/drawing/2014/main" id="{B6C11439-EBD1-B59C-6E17-CCDFE280B6D2}"/>
                </a:ext>
              </a:extLst>
            </p:cNvPr>
            <p:cNvPicPr/>
            <p:nvPr/>
          </p:nvPicPr>
          <p:blipFill>
            <a:blip r:embed="rId39" cstate="print"/>
            <a:stretch>
              <a:fillRect/>
            </a:stretch>
          </p:blipFill>
          <p:spPr>
            <a:xfrm>
              <a:off x="6600202" y="4315866"/>
              <a:ext cx="102946" cy="129539"/>
            </a:xfrm>
            <a:prstGeom prst="rect">
              <a:avLst/>
            </a:prstGeom>
          </p:spPr>
        </p:pic>
        <p:pic>
          <p:nvPicPr>
            <p:cNvPr id="47" name="object 38">
              <a:extLst>
                <a:ext uri="{FF2B5EF4-FFF2-40B4-BE49-F238E27FC236}">
                  <a16:creationId xmlns:a16="http://schemas.microsoft.com/office/drawing/2014/main" id="{01FC31FD-1F8D-2D4F-0220-687FBB0C4E1C}"/>
                </a:ext>
              </a:extLst>
            </p:cNvPr>
            <p:cNvPicPr/>
            <p:nvPr/>
          </p:nvPicPr>
          <p:blipFill>
            <a:blip r:embed="rId40" cstate="print"/>
            <a:stretch>
              <a:fillRect/>
            </a:stretch>
          </p:blipFill>
          <p:spPr>
            <a:xfrm>
              <a:off x="4190723" y="1164075"/>
              <a:ext cx="227967" cy="189905"/>
            </a:xfrm>
            <a:prstGeom prst="rect">
              <a:avLst/>
            </a:prstGeom>
          </p:spPr>
        </p:pic>
        <p:pic>
          <p:nvPicPr>
            <p:cNvPr id="48" name="object 39">
              <a:extLst>
                <a:ext uri="{FF2B5EF4-FFF2-40B4-BE49-F238E27FC236}">
                  <a16:creationId xmlns:a16="http://schemas.microsoft.com/office/drawing/2014/main" id="{796DF316-AAFB-FB4E-CE7C-271133A2B87E}"/>
                </a:ext>
              </a:extLst>
            </p:cNvPr>
            <p:cNvPicPr/>
            <p:nvPr/>
          </p:nvPicPr>
          <p:blipFill>
            <a:blip r:embed="rId41" cstate="print"/>
            <a:stretch>
              <a:fillRect/>
            </a:stretch>
          </p:blipFill>
          <p:spPr>
            <a:xfrm>
              <a:off x="4205571" y="1824221"/>
              <a:ext cx="167790" cy="207451"/>
            </a:xfrm>
            <a:prstGeom prst="rect">
              <a:avLst/>
            </a:prstGeom>
          </p:spPr>
        </p:pic>
        <p:pic>
          <p:nvPicPr>
            <p:cNvPr id="49" name="object 40">
              <a:extLst>
                <a:ext uri="{FF2B5EF4-FFF2-40B4-BE49-F238E27FC236}">
                  <a16:creationId xmlns:a16="http://schemas.microsoft.com/office/drawing/2014/main" id="{3F869857-FDB0-7F04-432F-B5FE2E3924AC}"/>
                </a:ext>
              </a:extLst>
            </p:cNvPr>
            <p:cNvPicPr/>
            <p:nvPr/>
          </p:nvPicPr>
          <p:blipFill>
            <a:blip r:embed="rId42" cstate="print"/>
            <a:stretch>
              <a:fillRect/>
            </a:stretch>
          </p:blipFill>
          <p:spPr>
            <a:xfrm>
              <a:off x="4162465" y="2114416"/>
              <a:ext cx="159991" cy="217709"/>
            </a:xfrm>
            <a:prstGeom prst="rect">
              <a:avLst/>
            </a:prstGeom>
          </p:spPr>
        </p:pic>
        <p:pic>
          <p:nvPicPr>
            <p:cNvPr id="50" name="object 41">
              <a:extLst>
                <a:ext uri="{FF2B5EF4-FFF2-40B4-BE49-F238E27FC236}">
                  <a16:creationId xmlns:a16="http://schemas.microsoft.com/office/drawing/2014/main" id="{BCB08CCD-7716-BC2D-7BC1-B9A9BC8523A9}"/>
                </a:ext>
              </a:extLst>
            </p:cNvPr>
            <p:cNvPicPr/>
            <p:nvPr/>
          </p:nvPicPr>
          <p:blipFill>
            <a:blip r:embed="rId43" cstate="print"/>
            <a:stretch>
              <a:fillRect/>
            </a:stretch>
          </p:blipFill>
          <p:spPr>
            <a:xfrm>
              <a:off x="6547408" y="1698963"/>
              <a:ext cx="149697" cy="202967"/>
            </a:xfrm>
            <a:prstGeom prst="rect">
              <a:avLst/>
            </a:prstGeom>
          </p:spPr>
        </p:pic>
        <p:pic>
          <p:nvPicPr>
            <p:cNvPr id="51" name="object 42">
              <a:extLst>
                <a:ext uri="{FF2B5EF4-FFF2-40B4-BE49-F238E27FC236}">
                  <a16:creationId xmlns:a16="http://schemas.microsoft.com/office/drawing/2014/main" id="{E629B25A-5880-2CBF-9B95-27164B1CAD4C}"/>
                </a:ext>
              </a:extLst>
            </p:cNvPr>
            <p:cNvPicPr/>
            <p:nvPr/>
          </p:nvPicPr>
          <p:blipFill>
            <a:blip r:embed="rId44" cstate="print"/>
            <a:stretch>
              <a:fillRect/>
            </a:stretch>
          </p:blipFill>
          <p:spPr>
            <a:xfrm>
              <a:off x="6641512" y="1415875"/>
              <a:ext cx="118363" cy="151027"/>
            </a:xfrm>
            <a:prstGeom prst="rect">
              <a:avLst/>
            </a:prstGeom>
          </p:spPr>
        </p:pic>
        <p:pic>
          <p:nvPicPr>
            <p:cNvPr id="52" name="object 43">
              <a:extLst>
                <a:ext uri="{FF2B5EF4-FFF2-40B4-BE49-F238E27FC236}">
                  <a16:creationId xmlns:a16="http://schemas.microsoft.com/office/drawing/2014/main" id="{14F5E736-63F8-91C5-1311-D0DD1B2B65A4}"/>
                </a:ext>
              </a:extLst>
            </p:cNvPr>
            <p:cNvPicPr/>
            <p:nvPr/>
          </p:nvPicPr>
          <p:blipFill>
            <a:blip r:embed="rId45" cstate="print"/>
            <a:stretch>
              <a:fillRect/>
            </a:stretch>
          </p:blipFill>
          <p:spPr>
            <a:xfrm>
              <a:off x="6597167" y="1430744"/>
              <a:ext cx="38163" cy="71208"/>
            </a:xfrm>
            <a:prstGeom prst="rect">
              <a:avLst/>
            </a:prstGeom>
          </p:spPr>
        </p:pic>
        <p:pic>
          <p:nvPicPr>
            <p:cNvPr id="53" name="object 44">
              <a:extLst>
                <a:ext uri="{FF2B5EF4-FFF2-40B4-BE49-F238E27FC236}">
                  <a16:creationId xmlns:a16="http://schemas.microsoft.com/office/drawing/2014/main" id="{677B1070-BCD0-E21E-C8C7-A63450CED499}"/>
                </a:ext>
              </a:extLst>
            </p:cNvPr>
            <p:cNvPicPr/>
            <p:nvPr/>
          </p:nvPicPr>
          <p:blipFill>
            <a:blip r:embed="rId46" cstate="print"/>
            <a:stretch>
              <a:fillRect/>
            </a:stretch>
          </p:blipFill>
          <p:spPr>
            <a:xfrm>
              <a:off x="6604298" y="1152004"/>
              <a:ext cx="172878" cy="453444"/>
            </a:xfrm>
            <a:prstGeom prst="rect">
              <a:avLst/>
            </a:prstGeom>
          </p:spPr>
        </p:pic>
        <p:pic>
          <p:nvPicPr>
            <p:cNvPr id="54" name="object 45">
              <a:extLst>
                <a:ext uri="{FF2B5EF4-FFF2-40B4-BE49-F238E27FC236}">
                  <a16:creationId xmlns:a16="http://schemas.microsoft.com/office/drawing/2014/main" id="{03344B65-2F4E-C6AB-F0C4-58F352A59A1C}"/>
                </a:ext>
              </a:extLst>
            </p:cNvPr>
            <p:cNvPicPr/>
            <p:nvPr/>
          </p:nvPicPr>
          <p:blipFill>
            <a:blip r:embed="rId47" cstate="print"/>
            <a:stretch>
              <a:fillRect/>
            </a:stretch>
          </p:blipFill>
          <p:spPr>
            <a:xfrm>
              <a:off x="6615130" y="2644397"/>
              <a:ext cx="253205" cy="335727"/>
            </a:xfrm>
            <a:prstGeom prst="rect">
              <a:avLst/>
            </a:prstGeom>
          </p:spPr>
        </p:pic>
        <p:pic>
          <p:nvPicPr>
            <p:cNvPr id="55" name="object 46">
              <a:extLst>
                <a:ext uri="{FF2B5EF4-FFF2-40B4-BE49-F238E27FC236}">
                  <a16:creationId xmlns:a16="http://schemas.microsoft.com/office/drawing/2014/main" id="{C41BC658-0D79-8106-FCFF-59FB952B6120}"/>
                </a:ext>
              </a:extLst>
            </p:cNvPr>
            <p:cNvPicPr/>
            <p:nvPr/>
          </p:nvPicPr>
          <p:blipFill>
            <a:blip r:embed="rId48" cstate="print"/>
            <a:stretch>
              <a:fillRect/>
            </a:stretch>
          </p:blipFill>
          <p:spPr>
            <a:xfrm>
              <a:off x="4216881" y="2035173"/>
              <a:ext cx="89785" cy="134358"/>
            </a:xfrm>
            <a:prstGeom prst="rect">
              <a:avLst/>
            </a:prstGeom>
          </p:spPr>
        </p:pic>
        <p:pic>
          <p:nvPicPr>
            <p:cNvPr id="56" name="object 47">
              <a:extLst>
                <a:ext uri="{FF2B5EF4-FFF2-40B4-BE49-F238E27FC236}">
                  <a16:creationId xmlns:a16="http://schemas.microsoft.com/office/drawing/2014/main" id="{3708DF13-5106-D435-EFEF-ACBAA7747465}"/>
                </a:ext>
              </a:extLst>
            </p:cNvPr>
            <p:cNvPicPr/>
            <p:nvPr/>
          </p:nvPicPr>
          <p:blipFill>
            <a:blip r:embed="rId49" cstate="print"/>
            <a:stretch>
              <a:fillRect/>
            </a:stretch>
          </p:blipFill>
          <p:spPr>
            <a:xfrm>
              <a:off x="3960012" y="2947492"/>
              <a:ext cx="3059988" cy="4317999"/>
            </a:xfrm>
            <a:prstGeom prst="rect">
              <a:avLst/>
            </a:prstGeom>
          </p:spPr>
        </p:pic>
        <p:pic>
          <p:nvPicPr>
            <p:cNvPr id="57" name="object 48">
              <a:extLst>
                <a:ext uri="{FF2B5EF4-FFF2-40B4-BE49-F238E27FC236}">
                  <a16:creationId xmlns:a16="http://schemas.microsoft.com/office/drawing/2014/main" id="{ADCB858E-2AD7-2EE6-1907-478917BFF385}"/>
                </a:ext>
              </a:extLst>
            </p:cNvPr>
            <p:cNvPicPr/>
            <p:nvPr/>
          </p:nvPicPr>
          <p:blipFill>
            <a:blip r:embed="rId50" cstate="hqprint">
              <a:extLst>
                <a:ext uri="{28A0092B-C50C-407E-A947-70E740481C1C}">
                  <a14:useLocalDpi xmlns:a14="http://schemas.microsoft.com/office/drawing/2010/main"/>
                </a:ext>
              </a:extLst>
            </a:blip>
            <a:stretch>
              <a:fillRect/>
            </a:stretch>
          </p:blipFill>
          <p:spPr>
            <a:xfrm>
              <a:off x="4556226" y="5523001"/>
              <a:ext cx="25323" cy="42468"/>
            </a:xfrm>
            <a:prstGeom prst="rect">
              <a:avLst/>
            </a:prstGeom>
          </p:spPr>
        </p:pic>
        <p:pic>
          <p:nvPicPr>
            <p:cNvPr id="58" name="object 49">
              <a:extLst>
                <a:ext uri="{FF2B5EF4-FFF2-40B4-BE49-F238E27FC236}">
                  <a16:creationId xmlns:a16="http://schemas.microsoft.com/office/drawing/2014/main" id="{2732F000-ACB6-D649-3D43-CC5729E90F92}"/>
                </a:ext>
              </a:extLst>
            </p:cNvPr>
            <p:cNvPicPr/>
            <p:nvPr/>
          </p:nvPicPr>
          <p:blipFill>
            <a:blip r:embed="rId51" cstate="print">
              <a:extLst>
                <a:ext uri="{28A0092B-C50C-407E-A947-70E740481C1C}">
                  <a14:useLocalDpi xmlns:a14="http://schemas.microsoft.com/office/drawing/2010/main"/>
                </a:ext>
              </a:extLst>
            </a:blip>
            <a:stretch>
              <a:fillRect/>
            </a:stretch>
          </p:blipFill>
          <p:spPr>
            <a:xfrm>
              <a:off x="4590910" y="5950203"/>
              <a:ext cx="37960" cy="35255"/>
            </a:xfrm>
            <a:prstGeom prst="rect">
              <a:avLst/>
            </a:prstGeom>
          </p:spPr>
        </p:pic>
        <p:sp>
          <p:nvSpPr>
            <p:cNvPr id="59" name="object 50">
              <a:extLst>
                <a:ext uri="{FF2B5EF4-FFF2-40B4-BE49-F238E27FC236}">
                  <a16:creationId xmlns:a16="http://schemas.microsoft.com/office/drawing/2014/main" id="{036FE600-9117-7638-0BDF-99004132DED4}"/>
                </a:ext>
              </a:extLst>
            </p:cNvPr>
            <p:cNvSpPr/>
            <p:nvPr/>
          </p:nvSpPr>
          <p:spPr>
            <a:xfrm>
              <a:off x="4622363" y="5978232"/>
              <a:ext cx="5715" cy="0"/>
            </a:xfrm>
            <a:custGeom>
              <a:avLst/>
              <a:gdLst/>
              <a:ahLst/>
              <a:cxnLst/>
              <a:rect l="l" t="t" r="r" b="b"/>
              <a:pathLst>
                <a:path w="5714">
                  <a:moveTo>
                    <a:pt x="4241" y="0"/>
                  </a:moveTo>
                  <a:lnTo>
                    <a:pt x="5716" y="0"/>
                  </a:lnTo>
                </a:path>
                <a:path w="5714">
                  <a:moveTo>
                    <a:pt x="0" y="0"/>
                  </a:moveTo>
                  <a:lnTo>
                    <a:pt x="1402" y="0"/>
                  </a:lnTo>
                </a:path>
              </a:pathLst>
            </a:custGeom>
            <a:ln w="3175">
              <a:solidFill>
                <a:srgbClr val="004F70"/>
              </a:solidFill>
            </a:ln>
          </p:spPr>
          <p:txBody>
            <a:bodyPr wrap="square" lIns="0" tIns="0" rIns="0" bIns="0" rtlCol="0"/>
            <a:lstStyle/>
            <a:p>
              <a:endParaRPr/>
            </a:p>
          </p:txBody>
        </p:sp>
        <p:pic>
          <p:nvPicPr>
            <p:cNvPr id="60" name="object 51">
              <a:extLst>
                <a:ext uri="{FF2B5EF4-FFF2-40B4-BE49-F238E27FC236}">
                  <a16:creationId xmlns:a16="http://schemas.microsoft.com/office/drawing/2014/main" id="{02555D7E-43BA-F910-139E-AB64D3101C23}"/>
                </a:ext>
              </a:extLst>
            </p:cNvPr>
            <p:cNvPicPr/>
            <p:nvPr/>
          </p:nvPicPr>
          <p:blipFill>
            <a:blip r:embed="rId52" cstate="hqprint">
              <a:extLst>
                <a:ext uri="{28A0092B-C50C-407E-A947-70E740481C1C}">
                  <a14:useLocalDpi xmlns:a14="http://schemas.microsoft.com/office/drawing/2010/main"/>
                </a:ext>
              </a:extLst>
            </a:blip>
            <a:stretch>
              <a:fillRect/>
            </a:stretch>
          </p:blipFill>
          <p:spPr>
            <a:xfrm>
              <a:off x="4559033" y="5958293"/>
              <a:ext cx="68771" cy="147916"/>
            </a:xfrm>
            <a:prstGeom prst="rect">
              <a:avLst/>
            </a:prstGeom>
          </p:spPr>
        </p:pic>
        <p:pic>
          <p:nvPicPr>
            <p:cNvPr id="61" name="object 52">
              <a:extLst>
                <a:ext uri="{FF2B5EF4-FFF2-40B4-BE49-F238E27FC236}">
                  <a16:creationId xmlns:a16="http://schemas.microsoft.com/office/drawing/2014/main" id="{7501086F-44DD-3220-B74D-4D2721AC661D}"/>
                </a:ext>
              </a:extLst>
            </p:cNvPr>
            <p:cNvPicPr/>
            <p:nvPr/>
          </p:nvPicPr>
          <p:blipFill>
            <a:blip r:embed="rId53" cstate="print"/>
            <a:stretch>
              <a:fillRect/>
            </a:stretch>
          </p:blipFill>
          <p:spPr>
            <a:xfrm>
              <a:off x="4545279" y="5610923"/>
              <a:ext cx="42151" cy="47828"/>
            </a:xfrm>
            <a:prstGeom prst="rect">
              <a:avLst/>
            </a:prstGeom>
          </p:spPr>
        </p:pic>
        <p:sp>
          <p:nvSpPr>
            <p:cNvPr id="62" name="object 53">
              <a:extLst>
                <a:ext uri="{FF2B5EF4-FFF2-40B4-BE49-F238E27FC236}">
                  <a16:creationId xmlns:a16="http://schemas.microsoft.com/office/drawing/2014/main" id="{48A91988-3F7A-9584-A204-891500577089}"/>
                </a:ext>
              </a:extLst>
            </p:cNvPr>
            <p:cNvSpPr/>
            <p:nvPr/>
          </p:nvSpPr>
          <p:spPr>
            <a:xfrm>
              <a:off x="4570738" y="6079489"/>
              <a:ext cx="5715" cy="0"/>
            </a:xfrm>
            <a:custGeom>
              <a:avLst/>
              <a:gdLst/>
              <a:ahLst/>
              <a:cxnLst/>
              <a:rect l="l" t="t" r="r" b="b"/>
              <a:pathLst>
                <a:path w="5714">
                  <a:moveTo>
                    <a:pt x="4216" y="0"/>
                  </a:moveTo>
                  <a:lnTo>
                    <a:pt x="5661" y="0"/>
                  </a:lnTo>
                </a:path>
                <a:path w="5714">
                  <a:moveTo>
                    <a:pt x="0" y="0"/>
                  </a:moveTo>
                  <a:lnTo>
                    <a:pt x="1429" y="0"/>
                  </a:lnTo>
                </a:path>
              </a:pathLst>
            </a:custGeom>
            <a:ln w="3175">
              <a:solidFill>
                <a:srgbClr val="004E6F"/>
              </a:solidFill>
            </a:ln>
          </p:spPr>
          <p:txBody>
            <a:bodyPr wrap="square" lIns="0" tIns="0" rIns="0" bIns="0" rtlCol="0"/>
            <a:lstStyle/>
            <a:p>
              <a:endParaRPr/>
            </a:p>
          </p:txBody>
        </p:sp>
        <p:pic>
          <p:nvPicPr>
            <p:cNvPr id="63" name="object 54">
              <a:extLst>
                <a:ext uri="{FF2B5EF4-FFF2-40B4-BE49-F238E27FC236}">
                  <a16:creationId xmlns:a16="http://schemas.microsoft.com/office/drawing/2014/main" id="{53AB63E5-E2CF-013B-395F-C878A4B8BC4D}"/>
                </a:ext>
              </a:extLst>
            </p:cNvPr>
            <p:cNvPicPr/>
            <p:nvPr/>
          </p:nvPicPr>
          <p:blipFill>
            <a:blip r:embed="rId54" cstate="print"/>
            <a:stretch>
              <a:fillRect/>
            </a:stretch>
          </p:blipFill>
          <p:spPr>
            <a:xfrm>
              <a:off x="4597666" y="5868834"/>
              <a:ext cx="10071" cy="6858"/>
            </a:xfrm>
            <a:prstGeom prst="rect">
              <a:avLst/>
            </a:prstGeom>
          </p:spPr>
        </p:pic>
        <p:sp>
          <p:nvSpPr>
            <p:cNvPr id="256" name="object 55">
              <a:extLst>
                <a:ext uri="{FF2B5EF4-FFF2-40B4-BE49-F238E27FC236}">
                  <a16:creationId xmlns:a16="http://schemas.microsoft.com/office/drawing/2014/main" id="{39654B11-72A1-5606-D24D-7213C3CF7241}"/>
                </a:ext>
              </a:extLst>
            </p:cNvPr>
            <p:cNvSpPr/>
            <p:nvPr/>
          </p:nvSpPr>
          <p:spPr>
            <a:xfrm>
              <a:off x="4603356" y="5870003"/>
              <a:ext cx="1905" cy="0"/>
            </a:xfrm>
            <a:custGeom>
              <a:avLst/>
              <a:gdLst/>
              <a:ahLst/>
              <a:cxnLst/>
              <a:rect l="l" t="t" r="r" b="b"/>
              <a:pathLst>
                <a:path w="1904">
                  <a:moveTo>
                    <a:pt x="0" y="0"/>
                  </a:moveTo>
                  <a:lnTo>
                    <a:pt x="1308" y="0"/>
                  </a:lnTo>
                </a:path>
              </a:pathLst>
            </a:custGeom>
            <a:ln w="3175">
              <a:solidFill>
                <a:srgbClr val="0A5C7C"/>
              </a:solidFill>
            </a:ln>
          </p:spPr>
          <p:txBody>
            <a:bodyPr wrap="square" lIns="0" tIns="0" rIns="0" bIns="0" rtlCol="0"/>
            <a:lstStyle/>
            <a:p>
              <a:endParaRPr/>
            </a:p>
          </p:txBody>
        </p:sp>
        <p:pic>
          <p:nvPicPr>
            <p:cNvPr id="260" name="object 56">
              <a:extLst>
                <a:ext uri="{FF2B5EF4-FFF2-40B4-BE49-F238E27FC236}">
                  <a16:creationId xmlns:a16="http://schemas.microsoft.com/office/drawing/2014/main" id="{FE7367C6-0612-B96A-1890-B9163E4F1067}"/>
                </a:ext>
              </a:extLst>
            </p:cNvPr>
            <p:cNvPicPr/>
            <p:nvPr/>
          </p:nvPicPr>
          <p:blipFill>
            <a:blip r:embed="rId55" cstate="hqprint">
              <a:extLst>
                <a:ext uri="{28A0092B-C50C-407E-A947-70E740481C1C}">
                  <a14:useLocalDpi xmlns:a14="http://schemas.microsoft.com/office/drawing/2010/main"/>
                </a:ext>
              </a:extLst>
            </a:blip>
            <a:stretch>
              <a:fillRect/>
            </a:stretch>
          </p:blipFill>
          <p:spPr>
            <a:xfrm>
              <a:off x="4562005" y="5876023"/>
              <a:ext cx="76009" cy="205854"/>
            </a:xfrm>
            <a:prstGeom prst="rect">
              <a:avLst/>
            </a:prstGeom>
          </p:spPr>
        </p:pic>
        <p:sp>
          <p:nvSpPr>
            <p:cNvPr id="262" name="object 57">
              <a:extLst>
                <a:ext uri="{FF2B5EF4-FFF2-40B4-BE49-F238E27FC236}">
                  <a16:creationId xmlns:a16="http://schemas.microsoft.com/office/drawing/2014/main" id="{3059DBEC-88A6-30BD-697C-2BA758EDCD85}"/>
                </a:ext>
              </a:extLst>
            </p:cNvPr>
            <p:cNvSpPr/>
            <p:nvPr/>
          </p:nvSpPr>
          <p:spPr>
            <a:xfrm>
              <a:off x="4215892" y="4927383"/>
              <a:ext cx="991235" cy="1300480"/>
            </a:xfrm>
            <a:custGeom>
              <a:avLst/>
              <a:gdLst/>
              <a:ahLst/>
              <a:cxnLst/>
              <a:rect l="l" t="t" r="r" b="b"/>
              <a:pathLst>
                <a:path w="991235" h="1300479">
                  <a:moveTo>
                    <a:pt x="666038" y="122339"/>
                  </a:moveTo>
                  <a:lnTo>
                    <a:pt x="531571" y="36004"/>
                  </a:lnTo>
                  <a:lnTo>
                    <a:pt x="463219" y="7442"/>
                  </a:lnTo>
                  <a:lnTo>
                    <a:pt x="425030" y="0"/>
                  </a:lnTo>
                  <a:lnTo>
                    <a:pt x="392417" y="5397"/>
                  </a:lnTo>
                  <a:lnTo>
                    <a:pt x="340614" y="23977"/>
                  </a:lnTo>
                  <a:lnTo>
                    <a:pt x="301828" y="46990"/>
                  </a:lnTo>
                  <a:lnTo>
                    <a:pt x="277520" y="66573"/>
                  </a:lnTo>
                  <a:lnTo>
                    <a:pt x="269087" y="74841"/>
                  </a:lnTo>
                  <a:lnTo>
                    <a:pt x="414299" y="73406"/>
                  </a:lnTo>
                  <a:lnTo>
                    <a:pt x="389737" y="96418"/>
                  </a:lnTo>
                  <a:lnTo>
                    <a:pt x="377609" y="110782"/>
                  </a:lnTo>
                  <a:lnTo>
                    <a:pt x="374408" y="122504"/>
                  </a:lnTo>
                  <a:lnTo>
                    <a:pt x="376567" y="137617"/>
                  </a:lnTo>
                  <a:lnTo>
                    <a:pt x="462546" y="111315"/>
                  </a:lnTo>
                  <a:lnTo>
                    <a:pt x="441718" y="135216"/>
                  </a:lnTo>
                  <a:lnTo>
                    <a:pt x="431990" y="150253"/>
                  </a:lnTo>
                  <a:lnTo>
                    <a:pt x="430860" y="162788"/>
                  </a:lnTo>
                  <a:lnTo>
                    <a:pt x="435813" y="179197"/>
                  </a:lnTo>
                  <a:lnTo>
                    <a:pt x="522605" y="133248"/>
                  </a:lnTo>
                  <a:lnTo>
                    <a:pt x="572554" y="112649"/>
                  </a:lnTo>
                  <a:lnTo>
                    <a:pt x="604570" y="112649"/>
                  </a:lnTo>
                  <a:lnTo>
                    <a:pt x="637590" y="128485"/>
                  </a:lnTo>
                  <a:lnTo>
                    <a:pt x="662660" y="135572"/>
                  </a:lnTo>
                  <a:lnTo>
                    <a:pt x="666038" y="122339"/>
                  </a:lnTo>
                  <a:close/>
                </a:path>
                <a:path w="991235" h="1300479">
                  <a:moveTo>
                    <a:pt x="721512" y="395782"/>
                  </a:moveTo>
                  <a:lnTo>
                    <a:pt x="637590" y="128485"/>
                  </a:lnTo>
                  <a:lnTo>
                    <a:pt x="572541" y="158584"/>
                  </a:lnTo>
                  <a:lnTo>
                    <a:pt x="539394" y="180924"/>
                  </a:lnTo>
                  <a:lnTo>
                    <a:pt x="527799" y="206590"/>
                  </a:lnTo>
                  <a:lnTo>
                    <a:pt x="527443" y="246659"/>
                  </a:lnTo>
                  <a:lnTo>
                    <a:pt x="527723" y="302641"/>
                  </a:lnTo>
                  <a:lnTo>
                    <a:pt x="524167" y="362800"/>
                  </a:lnTo>
                  <a:lnTo>
                    <a:pt x="515747" y="418376"/>
                  </a:lnTo>
                  <a:lnTo>
                    <a:pt x="501357" y="460629"/>
                  </a:lnTo>
                  <a:lnTo>
                    <a:pt x="453275" y="526097"/>
                  </a:lnTo>
                  <a:lnTo>
                    <a:pt x="415213" y="568286"/>
                  </a:lnTo>
                  <a:lnTo>
                    <a:pt x="371678" y="610552"/>
                  </a:lnTo>
                  <a:lnTo>
                    <a:pt x="325564" y="648220"/>
                  </a:lnTo>
                  <a:lnTo>
                    <a:pt x="279755" y="676630"/>
                  </a:lnTo>
                  <a:lnTo>
                    <a:pt x="238201" y="699770"/>
                  </a:lnTo>
                  <a:lnTo>
                    <a:pt x="192290" y="729665"/>
                  </a:lnTo>
                  <a:lnTo>
                    <a:pt x="145338" y="764146"/>
                  </a:lnTo>
                  <a:lnTo>
                    <a:pt x="100672" y="801103"/>
                  </a:lnTo>
                  <a:lnTo>
                    <a:pt x="61595" y="838365"/>
                  </a:lnTo>
                  <a:lnTo>
                    <a:pt x="31432" y="873810"/>
                  </a:lnTo>
                  <a:lnTo>
                    <a:pt x="3822" y="943076"/>
                  </a:lnTo>
                  <a:lnTo>
                    <a:pt x="0" y="987564"/>
                  </a:lnTo>
                  <a:lnTo>
                    <a:pt x="2209" y="1036154"/>
                  </a:lnTo>
                  <a:lnTo>
                    <a:pt x="10617" y="1086269"/>
                  </a:lnTo>
                  <a:lnTo>
                    <a:pt x="25400" y="1135341"/>
                  </a:lnTo>
                  <a:lnTo>
                    <a:pt x="46748" y="1180782"/>
                  </a:lnTo>
                  <a:lnTo>
                    <a:pt x="96037" y="1239266"/>
                  </a:lnTo>
                  <a:lnTo>
                    <a:pt x="129413" y="1262862"/>
                  </a:lnTo>
                  <a:lnTo>
                    <a:pt x="168198" y="1281493"/>
                  </a:lnTo>
                  <a:lnTo>
                    <a:pt x="212090" y="1294206"/>
                  </a:lnTo>
                  <a:lnTo>
                    <a:pt x="260794" y="1300099"/>
                  </a:lnTo>
                  <a:lnTo>
                    <a:pt x="314007" y="1298232"/>
                  </a:lnTo>
                  <a:lnTo>
                    <a:pt x="371411" y="1287703"/>
                  </a:lnTo>
                  <a:lnTo>
                    <a:pt x="200774" y="1249845"/>
                  </a:lnTo>
                  <a:lnTo>
                    <a:pt x="98196" y="1084605"/>
                  </a:lnTo>
                  <a:lnTo>
                    <a:pt x="664845" y="650011"/>
                  </a:lnTo>
                  <a:lnTo>
                    <a:pt x="721512" y="395782"/>
                  </a:lnTo>
                  <a:close/>
                </a:path>
                <a:path w="991235" h="1300479">
                  <a:moveTo>
                    <a:pt x="991184" y="488670"/>
                  </a:moveTo>
                  <a:lnTo>
                    <a:pt x="987602" y="410095"/>
                  </a:lnTo>
                  <a:lnTo>
                    <a:pt x="933208" y="316395"/>
                  </a:lnTo>
                  <a:lnTo>
                    <a:pt x="814590" y="167817"/>
                  </a:lnTo>
                  <a:lnTo>
                    <a:pt x="792924" y="139509"/>
                  </a:lnTo>
                  <a:lnTo>
                    <a:pt x="756132" y="94538"/>
                  </a:lnTo>
                  <a:lnTo>
                    <a:pt x="746506" y="92837"/>
                  </a:lnTo>
                  <a:lnTo>
                    <a:pt x="806386" y="194322"/>
                  </a:lnTo>
                  <a:lnTo>
                    <a:pt x="889762" y="329641"/>
                  </a:lnTo>
                  <a:lnTo>
                    <a:pt x="929830" y="411530"/>
                  </a:lnTo>
                  <a:lnTo>
                    <a:pt x="937653" y="473113"/>
                  </a:lnTo>
                  <a:lnTo>
                    <a:pt x="924255" y="547471"/>
                  </a:lnTo>
                  <a:lnTo>
                    <a:pt x="920394" y="578561"/>
                  </a:lnTo>
                  <a:lnTo>
                    <a:pt x="916698" y="634072"/>
                  </a:lnTo>
                  <a:lnTo>
                    <a:pt x="925055" y="657390"/>
                  </a:lnTo>
                  <a:lnTo>
                    <a:pt x="957300" y="591883"/>
                  </a:lnTo>
                  <a:lnTo>
                    <a:pt x="991184" y="488670"/>
                  </a:lnTo>
                  <a:close/>
                </a:path>
              </a:pathLst>
            </a:custGeom>
            <a:solidFill>
              <a:srgbClr val="384A5E"/>
            </a:solidFill>
          </p:spPr>
          <p:txBody>
            <a:bodyPr wrap="square" lIns="0" tIns="0" rIns="0" bIns="0" rtlCol="0"/>
            <a:lstStyle/>
            <a:p>
              <a:endParaRPr/>
            </a:p>
          </p:txBody>
        </p:sp>
        <p:sp>
          <p:nvSpPr>
            <p:cNvPr id="263" name="object 58">
              <a:extLst>
                <a:ext uri="{FF2B5EF4-FFF2-40B4-BE49-F238E27FC236}">
                  <a16:creationId xmlns:a16="http://schemas.microsoft.com/office/drawing/2014/main" id="{D973E8CF-4BA9-403D-9289-C2F2063A64F7}"/>
                </a:ext>
              </a:extLst>
            </p:cNvPr>
            <p:cNvSpPr/>
            <p:nvPr/>
          </p:nvSpPr>
          <p:spPr>
            <a:xfrm>
              <a:off x="4269177" y="4955806"/>
              <a:ext cx="787400" cy="1262380"/>
            </a:xfrm>
            <a:custGeom>
              <a:avLst/>
              <a:gdLst/>
              <a:ahLst/>
              <a:cxnLst/>
              <a:rect l="l" t="t" r="r" b="b"/>
              <a:pathLst>
                <a:path w="787400" h="1262379">
                  <a:moveTo>
                    <a:pt x="671674" y="0"/>
                  </a:moveTo>
                  <a:lnTo>
                    <a:pt x="634371" y="26624"/>
                  </a:lnTo>
                  <a:lnTo>
                    <a:pt x="605422" y="60458"/>
                  </a:lnTo>
                  <a:lnTo>
                    <a:pt x="578413" y="107229"/>
                  </a:lnTo>
                  <a:lnTo>
                    <a:pt x="559950" y="166379"/>
                  </a:lnTo>
                  <a:lnTo>
                    <a:pt x="556638" y="237350"/>
                  </a:lnTo>
                  <a:lnTo>
                    <a:pt x="560150" y="286894"/>
                  </a:lnTo>
                  <a:lnTo>
                    <a:pt x="561243" y="333687"/>
                  </a:lnTo>
                  <a:lnTo>
                    <a:pt x="558677" y="378344"/>
                  </a:lnTo>
                  <a:lnTo>
                    <a:pt x="551213" y="421480"/>
                  </a:lnTo>
                  <a:lnTo>
                    <a:pt x="537612" y="463712"/>
                  </a:lnTo>
                  <a:lnTo>
                    <a:pt x="516634" y="505656"/>
                  </a:lnTo>
                  <a:lnTo>
                    <a:pt x="487040" y="547927"/>
                  </a:lnTo>
                  <a:lnTo>
                    <a:pt x="447592" y="591141"/>
                  </a:lnTo>
                  <a:lnTo>
                    <a:pt x="397050" y="635914"/>
                  </a:lnTo>
                  <a:lnTo>
                    <a:pt x="359493" y="664062"/>
                  </a:lnTo>
                  <a:lnTo>
                    <a:pt x="320033" y="690038"/>
                  </a:lnTo>
                  <a:lnTo>
                    <a:pt x="279508" y="714403"/>
                  </a:lnTo>
                  <a:lnTo>
                    <a:pt x="198612" y="760541"/>
                  </a:lnTo>
                  <a:lnTo>
                    <a:pt x="159918" y="783436"/>
                  </a:lnTo>
                  <a:lnTo>
                    <a:pt x="123511" y="806962"/>
                  </a:lnTo>
                  <a:lnTo>
                    <a:pt x="90227" y="831682"/>
                  </a:lnTo>
                  <a:lnTo>
                    <a:pt x="60906" y="858154"/>
                  </a:lnTo>
                  <a:lnTo>
                    <a:pt x="17501" y="918603"/>
                  </a:lnTo>
                  <a:lnTo>
                    <a:pt x="0" y="992795"/>
                  </a:lnTo>
                  <a:lnTo>
                    <a:pt x="3057" y="1036447"/>
                  </a:lnTo>
                  <a:lnTo>
                    <a:pt x="17607" y="1095345"/>
                  </a:lnTo>
                  <a:lnTo>
                    <a:pt x="39598" y="1143557"/>
                  </a:lnTo>
                  <a:lnTo>
                    <a:pt x="67651" y="1182039"/>
                  </a:lnTo>
                  <a:lnTo>
                    <a:pt x="100391" y="1211747"/>
                  </a:lnTo>
                  <a:lnTo>
                    <a:pt x="136441" y="1233636"/>
                  </a:lnTo>
                  <a:lnTo>
                    <a:pt x="174423" y="1248664"/>
                  </a:lnTo>
                  <a:lnTo>
                    <a:pt x="212962" y="1257786"/>
                  </a:lnTo>
                  <a:lnTo>
                    <a:pt x="286199" y="1262138"/>
                  </a:lnTo>
                  <a:lnTo>
                    <a:pt x="318144" y="1259281"/>
                  </a:lnTo>
                  <a:lnTo>
                    <a:pt x="165031" y="1213821"/>
                  </a:lnTo>
                  <a:lnTo>
                    <a:pt x="94026" y="1173445"/>
                  </a:lnTo>
                  <a:lnTo>
                    <a:pt x="87160" y="1115452"/>
                  </a:lnTo>
                  <a:lnTo>
                    <a:pt x="126463" y="1017142"/>
                  </a:lnTo>
                  <a:lnTo>
                    <a:pt x="168994" y="978466"/>
                  </a:lnTo>
                  <a:lnTo>
                    <a:pt x="205068" y="960942"/>
                  </a:lnTo>
                  <a:lnTo>
                    <a:pt x="248390" y="943940"/>
                  </a:lnTo>
                  <a:lnTo>
                    <a:pt x="296991" y="926946"/>
                  </a:lnTo>
                  <a:lnTo>
                    <a:pt x="348903" y="909444"/>
                  </a:lnTo>
                  <a:lnTo>
                    <a:pt x="402158" y="890920"/>
                  </a:lnTo>
                  <a:lnTo>
                    <a:pt x="454788" y="870859"/>
                  </a:lnTo>
                  <a:lnTo>
                    <a:pt x="504823" y="848746"/>
                  </a:lnTo>
                  <a:lnTo>
                    <a:pt x="550296" y="824065"/>
                  </a:lnTo>
                  <a:lnTo>
                    <a:pt x="589239" y="796302"/>
                  </a:lnTo>
                  <a:lnTo>
                    <a:pt x="623379" y="765965"/>
                  </a:lnTo>
                  <a:lnTo>
                    <a:pt x="654402" y="734793"/>
                  </a:lnTo>
                  <a:lnTo>
                    <a:pt x="682272" y="702427"/>
                  </a:lnTo>
                  <a:lnTo>
                    <a:pt x="706952" y="668508"/>
                  </a:lnTo>
                  <a:lnTo>
                    <a:pt x="728406" y="632676"/>
                  </a:lnTo>
                  <a:lnTo>
                    <a:pt x="746596" y="594572"/>
                  </a:lnTo>
                  <a:lnTo>
                    <a:pt x="761486" y="553837"/>
                  </a:lnTo>
                  <a:lnTo>
                    <a:pt x="773039" y="510112"/>
                  </a:lnTo>
                  <a:lnTo>
                    <a:pt x="781218" y="463038"/>
                  </a:lnTo>
                  <a:lnTo>
                    <a:pt x="785987" y="412256"/>
                  </a:lnTo>
                  <a:lnTo>
                    <a:pt x="787309" y="357406"/>
                  </a:lnTo>
                  <a:lnTo>
                    <a:pt x="785148" y="298129"/>
                  </a:lnTo>
                  <a:lnTo>
                    <a:pt x="779466" y="234066"/>
                  </a:lnTo>
                  <a:lnTo>
                    <a:pt x="770226" y="164858"/>
                  </a:lnTo>
                  <a:lnTo>
                    <a:pt x="762139" y="94209"/>
                  </a:lnTo>
                  <a:lnTo>
                    <a:pt x="756250" y="56343"/>
                  </a:lnTo>
                  <a:lnTo>
                    <a:pt x="723177" y="16780"/>
                  </a:lnTo>
                  <a:lnTo>
                    <a:pt x="684237" y="2851"/>
                  </a:lnTo>
                  <a:lnTo>
                    <a:pt x="671674" y="0"/>
                  </a:lnTo>
                  <a:close/>
                </a:path>
              </a:pathLst>
            </a:custGeom>
            <a:solidFill>
              <a:srgbClr val="3C7998"/>
            </a:solidFill>
          </p:spPr>
          <p:txBody>
            <a:bodyPr wrap="square" lIns="0" tIns="0" rIns="0" bIns="0" rtlCol="0"/>
            <a:lstStyle/>
            <a:p>
              <a:endParaRPr/>
            </a:p>
          </p:txBody>
        </p:sp>
        <p:pic>
          <p:nvPicPr>
            <p:cNvPr id="264" name="object 59">
              <a:extLst>
                <a:ext uri="{FF2B5EF4-FFF2-40B4-BE49-F238E27FC236}">
                  <a16:creationId xmlns:a16="http://schemas.microsoft.com/office/drawing/2014/main" id="{9DF6ACA9-2D94-2D79-F1F7-A64D477ACC30}"/>
                </a:ext>
              </a:extLst>
            </p:cNvPr>
            <p:cNvPicPr/>
            <p:nvPr/>
          </p:nvPicPr>
          <p:blipFill>
            <a:blip r:embed="rId56" cstate="print"/>
            <a:stretch>
              <a:fillRect/>
            </a:stretch>
          </p:blipFill>
          <p:spPr>
            <a:xfrm>
              <a:off x="4895045" y="5011823"/>
              <a:ext cx="104682" cy="65997"/>
            </a:xfrm>
            <a:prstGeom prst="rect">
              <a:avLst/>
            </a:prstGeom>
          </p:spPr>
        </p:pic>
        <p:pic>
          <p:nvPicPr>
            <p:cNvPr id="270" name="object 60">
              <a:extLst>
                <a:ext uri="{FF2B5EF4-FFF2-40B4-BE49-F238E27FC236}">
                  <a16:creationId xmlns:a16="http://schemas.microsoft.com/office/drawing/2014/main" id="{83138953-E355-8BEA-A4AD-66A164C6B579}"/>
                </a:ext>
              </a:extLst>
            </p:cNvPr>
            <p:cNvPicPr/>
            <p:nvPr/>
          </p:nvPicPr>
          <p:blipFill>
            <a:blip r:embed="rId57" cstate="print"/>
            <a:stretch>
              <a:fillRect/>
            </a:stretch>
          </p:blipFill>
          <p:spPr>
            <a:xfrm>
              <a:off x="4878858" y="5140439"/>
              <a:ext cx="119443" cy="86370"/>
            </a:xfrm>
            <a:prstGeom prst="rect">
              <a:avLst/>
            </a:prstGeom>
          </p:spPr>
        </p:pic>
        <p:pic>
          <p:nvPicPr>
            <p:cNvPr id="271" name="object 61">
              <a:extLst>
                <a:ext uri="{FF2B5EF4-FFF2-40B4-BE49-F238E27FC236}">
                  <a16:creationId xmlns:a16="http://schemas.microsoft.com/office/drawing/2014/main" id="{F0B9F12D-5986-AB33-9944-6BA8DC32ED03}"/>
                </a:ext>
              </a:extLst>
            </p:cNvPr>
            <p:cNvPicPr/>
            <p:nvPr/>
          </p:nvPicPr>
          <p:blipFill>
            <a:blip r:embed="rId58" cstate="hqprint">
              <a:extLst>
                <a:ext uri="{28A0092B-C50C-407E-A947-70E740481C1C}">
                  <a14:useLocalDpi xmlns:a14="http://schemas.microsoft.com/office/drawing/2010/main"/>
                </a:ext>
              </a:extLst>
            </a:blip>
            <a:stretch>
              <a:fillRect/>
            </a:stretch>
          </p:blipFill>
          <p:spPr>
            <a:xfrm>
              <a:off x="6307277" y="5227281"/>
              <a:ext cx="29006" cy="48602"/>
            </a:xfrm>
            <a:prstGeom prst="rect">
              <a:avLst/>
            </a:prstGeom>
          </p:spPr>
        </p:pic>
        <p:pic>
          <p:nvPicPr>
            <p:cNvPr id="272" name="object 62">
              <a:extLst>
                <a:ext uri="{FF2B5EF4-FFF2-40B4-BE49-F238E27FC236}">
                  <a16:creationId xmlns:a16="http://schemas.microsoft.com/office/drawing/2014/main" id="{2C92F2BA-E568-7963-2509-2EB637BE7214}"/>
                </a:ext>
              </a:extLst>
            </p:cNvPr>
            <p:cNvPicPr/>
            <p:nvPr/>
          </p:nvPicPr>
          <p:blipFill>
            <a:blip r:embed="rId59" cstate="print"/>
            <a:stretch>
              <a:fillRect/>
            </a:stretch>
          </p:blipFill>
          <p:spPr>
            <a:xfrm>
              <a:off x="6279578" y="5487479"/>
              <a:ext cx="8451" cy="7200"/>
            </a:xfrm>
            <a:prstGeom prst="rect">
              <a:avLst/>
            </a:prstGeom>
          </p:spPr>
        </p:pic>
        <p:sp>
          <p:nvSpPr>
            <p:cNvPr id="273" name="object 63">
              <a:extLst>
                <a:ext uri="{FF2B5EF4-FFF2-40B4-BE49-F238E27FC236}">
                  <a16:creationId xmlns:a16="http://schemas.microsoft.com/office/drawing/2014/main" id="{34AFD4E8-AB35-9AB0-9D75-D9C4C23BAE96}"/>
                </a:ext>
              </a:extLst>
            </p:cNvPr>
            <p:cNvSpPr/>
            <p:nvPr/>
          </p:nvSpPr>
          <p:spPr>
            <a:xfrm>
              <a:off x="6281796" y="5489739"/>
              <a:ext cx="635" cy="0"/>
            </a:xfrm>
            <a:custGeom>
              <a:avLst/>
              <a:gdLst/>
              <a:ahLst/>
              <a:cxnLst/>
              <a:rect l="l" t="t" r="r" b="b"/>
              <a:pathLst>
                <a:path w="635">
                  <a:moveTo>
                    <a:pt x="0" y="0"/>
                  </a:moveTo>
                  <a:lnTo>
                    <a:pt x="393" y="0"/>
                  </a:lnTo>
                </a:path>
              </a:pathLst>
            </a:custGeom>
            <a:ln w="3175">
              <a:solidFill>
                <a:srgbClr val="1A6B89"/>
              </a:solidFill>
            </a:ln>
          </p:spPr>
          <p:txBody>
            <a:bodyPr wrap="square" lIns="0" tIns="0" rIns="0" bIns="0" rtlCol="0"/>
            <a:lstStyle/>
            <a:p>
              <a:endParaRPr/>
            </a:p>
          </p:txBody>
        </p:sp>
        <p:pic>
          <p:nvPicPr>
            <p:cNvPr id="274" name="object 64">
              <a:extLst>
                <a:ext uri="{FF2B5EF4-FFF2-40B4-BE49-F238E27FC236}">
                  <a16:creationId xmlns:a16="http://schemas.microsoft.com/office/drawing/2014/main" id="{B41DE58A-5A51-8620-90AC-CF874838E8E8}"/>
                </a:ext>
              </a:extLst>
            </p:cNvPr>
            <p:cNvPicPr/>
            <p:nvPr/>
          </p:nvPicPr>
          <p:blipFill>
            <a:blip r:embed="rId60" cstate="hqprint">
              <a:extLst>
                <a:ext uri="{28A0092B-C50C-407E-A947-70E740481C1C}">
                  <a14:useLocalDpi xmlns:a14="http://schemas.microsoft.com/office/drawing/2010/main"/>
                </a:ext>
              </a:extLst>
            </a:blip>
            <a:stretch>
              <a:fillRect/>
            </a:stretch>
          </p:blipFill>
          <p:spPr>
            <a:xfrm>
              <a:off x="6280543" y="5330050"/>
              <a:ext cx="103174" cy="204787"/>
            </a:xfrm>
            <a:prstGeom prst="rect">
              <a:avLst/>
            </a:prstGeom>
          </p:spPr>
        </p:pic>
        <p:pic>
          <p:nvPicPr>
            <p:cNvPr id="275" name="object 65">
              <a:extLst>
                <a:ext uri="{FF2B5EF4-FFF2-40B4-BE49-F238E27FC236}">
                  <a16:creationId xmlns:a16="http://schemas.microsoft.com/office/drawing/2014/main" id="{7205305C-7E86-9356-88A2-721585F506AB}"/>
                </a:ext>
              </a:extLst>
            </p:cNvPr>
            <p:cNvPicPr/>
            <p:nvPr/>
          </p:nvPicPr>
          <p:blipFill>
            <a:blip r:embed="rId61" cstate="print"/>
            <a:stretch>
              <a:fillRect/>
            </a:stretch>
          </p:blipFill>
          <p:spPr>
            <a:xfrm>
              <a:off x="6321407" y="5330367"/>
              <a:ext cx="6621" cy="2476"/>
            </a:xfrm>
            <a:prstGeom prst="rect">
              <a:avLst/>
            </a:prstGeom>
          </p:spPr>
        </p:pic>
        <p:pic>
          <p:nvPicPr>
            <p:cNvPr id="276" name="object 66">
              <a:extLst>
                <a:ext uri="{FF2B5EF4-FFF2-40B4-BE49-F238E27FC236}">
                  <a16:creationId xmlns:a16="http://schemas.microsoft.com/office/drawing/2014/main" id="{5DB259B7-51FB-9D15-C860-AAF243A3F04C}"/>
                </a:ext>
              </a:extLst>
            </p:cNvPr>
            <p:cNvPicPr/>
            <p:nvPr/>
          </p:nvPicPr>
          <p:blipFill>
            <a:blip r:embed="rId62" cstate="print"/>
            <a:stretch>
              <a:fillRect/>
            </a:stretch>
          </p:blipFill>
          <p:spPr>
            <a:xfrm>
              <a:off x="6320853" y="5327891"/>
              <a:ext cx="6400" cy="3238"/>
            </a:xfrm>
            <a:prstGeom prst="rect">
              <a:avLst/>
            </a:prstGeom>
          </p:spPr>
        </p:pic>
        <p:sp>
          <p:nvSpPr>
            <p:cNvPr id="277" name="object 67">
              <a:extLst>
                <a:ext uri="{FF2B5EF4-FFF2-40B4-BE49-F238E27FC236}">
                  <a16:creationId xmlns:a16="http://schemas.microsoft.com/office/drawing/2014/main" id="{70786F1B-8CEF-826E-F227-4788A4F71FCC}"/>
                </a:ext>
              </a:extLst>
            </p:cNvPr>
            <p:cNvSpPr/>
            <p:nvPr/>
          </p:nvSpPr>
          <p:spPr>
            <a:xfrm>
              <a:off x="6321244" y="5329815"/>
              <a:ext cx="635" cy="0"/>
            </a:xfrm>
            <a:custGeom>
              <a:avLst/>
              <a:gdLst/>
              <a:ahLst/>
              <a:cxnLst/>
              <a:rect l="l" t="t" r="r" b="b"/>
              <a:pathLst>
                <a:path w="635">
                  <a:moveTo>
                    <a:pt x="0" y="0"/>
                  </a:moveTo>
                  <a:lnTo>
                    <a:pt x="516" y="0"/>
                  </a:lnTo>
                </a:path>
              </a:pathLst>
            </a:custGeom>
            <a:ln w="3175">
              <a:solidFill>
                <a:srgbClr val="5488A4"/>
              </a:solidFill>
            </a:ln>
          </p:spPr>
          <p:txBody>
            <a:bodyPr wrap="square" lIns="0" tIns="0" rIns="0" bIns="0" rtlCol="0"/>
            <a:lstStyle/>
            <a:p>
              <a:endParaRPr/>
            </a:p>
          </p:txBody>
        </p:sp>
        <p:pic>
          <p:nvPicPr>
            <p:cNvPr id="278" name="object 68">
              <a:extLst>
                <a:ext uri="{FF2B5EF4-FFF2-40B4-BE49-F238E27FC236}">
                  <a16:creationId xmlns:a16="http://schemas.microsoft.com/office/drawing/2014/main" id="{D2662937-6B6F-5DAB-AE81-E9DE184046A4}"/>
                </a:ext>
              </a:extLst>
            </p:cNvPr>
            <p:cNvPicPr/>
            <p:nvPr/>
          </p:nvPicPr>
          <p:blipFill>
            <a:blip r:embed="rId63" cstate="hqprint">
              <a:extLst>
                <a:ext uri="{28A0092B-C50C-407E-A947-70E740481C1C}">
                  <a14:useLocalDpi xmlns:a14="http://schemas.microsoft.com/office/drawing/2010/main"/>
                </a:ext>
              </a:extLst>
            </a:blip>
            <a:stretch>
              <a:fillRect/>
            </a:stretch>
          </p:blipFill>
          <p:spPr>
            <a:xfrm>
              <a:off x="6323905" y="5536653"/>
              <a:ext cx="31238" cy="50609"/>
            </a:xfrm>
            <a:prstGeom prst="rect">
              <a:avLst/>
            </a:prstGeom>
          </p:spPr>
        </p:pic>
        <p:sp>
          <p:nvSpPr>
            <p:cNvPr id="279" name="object 69">
              <a:extLst>
                <a:ext uri="{FF2B5EF4-FFF2-40B4-BE49-F238E27FC236}">
                  <a16:creationId xmlns:a16="http://schemas.microsoft.com/office/drawing/2014/main" id="{C6F9103B-9063-F095-9303-E52CE78C5B45}"/>
                </a:ext>
              </a:extLst>
            </p:cNvPr>
            <p:cNvSpPr/>
            <p:nvPr/>
          </p:nvSpPr>
          <p:spPr>
            <a:xfrm>
              <a:off x="6347266" y="5570543"/>
              <a:ext cx="1270" cy="0"/>
            </a:xfrm>
            <a:custGeom>
              <a:avLst/>
              <a:gdLst/>
              <a:ahLst/>
              <a:cxnLst/>
              <a:rect l="l" t="t" r="r" b="b"/>
              <a:pathLst>
                <a:path w="1270">
                  <a:moveTo>
                    <a:pt x="0" y="0"/>
                  </a:moveTo>
                  <a:lnTo>
                    <a:pt x="1239" y="0"/>
                  </a:lnTo>
                </a:path>
              </a:pathLst>
            </a:custGeom>
            <a:ln w="3175">
              <a:solidFill>
                <a:srgbClr val="5583A2"/>
              </a:solidFill>
            </a:ln>
          </p:spPr>
          <p:txBody>
            <a:bodyPr wrap="square" lIns="0" tIns="0" rIns="0" bIns="0" rtlCol="0"/>
            <a:lstStyle/>
            <a:p>
              <a:endParaRPr/>
            </a:p>
          </p:txBody>
        </p:sp>
        <p:pic>
          <p:nvPicPr>
            <p:cNvPr id="280" name="object 70">
              <a:extLst>
                <a:ext uri="{FF2B5EF4-FFF2-40B4-BE49-F238E27FC236}">
                  <a16:creationId xmlns:a16="http://schemas.microsoft.com/office/drawing/2014/main" id="{90F67CB9-D7CE-FCF2-A8E5-ED86824105FD}"/>
                </a:ext>
              </a:extLst>
            </p:cNvPr>
            <p:cNvPicPr/>
            <p:nvPr/>
          </p:nvPicPr>
          <p:blipFill>
            <a:blip r:embed="rId64" cstate="hqprint">
              <a:extLst>
                <a:ext uri="{28A0092B-C50C-407E-A947-70E740481C1C}">
                  <a14:useLocalDpi xmlns:a14="http://schemas.microsoft.com/office/drawing/2010/main"/>
                </a:ext>
              </a:extLst>
            </a:blip>
            <a:stretch>
              <a:fillRect/>
            </a:stretch>
          </p:blipFill>
          <p:spPr>
            <a:xfrm>
              <a:off x="6294742" y="5328805"/>
              <a:ext cx="57886" cy="171170"/>
            </a:xfrm>
            <a:prstGeom prst="rect">
              <a:avLst/>
            </a:prstGeom>
          </p:spPr>
        </p:pic>
        <p:pic>
          <p:nvPicPr>
            <p:cNvPr id="281" name="object 71">
              <a:extLst>
                <a:ext uri="{FF2B5EF4-FFF2-40B4-BE49-F238E27FC236}">
                  <a16:creationId xmlns:a16="http://schemas.microsoft.com/office/drawing/2014/main" id="{CE427E03-BB76-5761-3513-7C4E6E4E8AFA}"/>
                </a:ext>
              </a:extLst>
            </p:cNvPr>
            <p:cNvPicPr/>
            <p:nvPr/>
          </p:nvPicPr>
          <p:blipFill>
            <a:blip r:embed="rId65" cstate="hqprint">
              <a:extLst>
                <a:ext uri="{28A0092B-C50C-407E-A947-70E740481C1C}">
                  <a14:useLocalDpi xmlns:a14="http://schemas.microsoft.com/office/drawing/2010/main"/>
                </a:ext>
              </a:extLst>
            </a:blip>
            <a:stretch>
              <a:fillRect/>
            </a:stretch>
          </p:blipFill>
          <p:spPr>
            <a:xfrm>
              <a:off x="6292862" y="5570804"/>
              <a:ext cx="68300" cy="156984"/>
            </a:xfrm>
            <a:prstGeom prst="rect">
              <a:avLst/>
            </a:prstGeom>
          </p:spPr>
        </p:pic>
        <p:sp>
          <p:nvSpPr>
            <p:cNvPr id="282" name="object 72">
              <a:extLst>
                <a:ext uri="{FF2B5EF4-FFF2-40B4-BE49-F238E27FC236}">
                  <a16:creationId xmlns:a16="http://schemas.microsoft.com/office/drawing/2014/main" id="{21A9ED7E-1F7C-E7A9-790F-4D349D8FCB32}"/>
                </a:ext>
              </a:extLst>
            </p:cNvPr>
            <p:cNvSpPr/>
            <p:nvPr/>
          </p:nvSpPr>
          <p:spPr>
            <a:xfrm>
              <a:off x="6541891" y="5810587"/>
              <a:ext cx="189230" cy="344170"/>
            </a:xfrm>
            <a:custGeom>
              <a:avLst/>
              <a:gdLst/>
              <a:ahLst/>
              <a:cxnLst/>
              <a:rect l="l" t="t" r="r" b="b"/>
              <a:pathLst>
                <a:path w="189229" h="344170">
                  <a:moveTo>
                    <a:pt x="137839" y="0"/>
                  </a:moveTo>
                  <a:lnTo>
                    <a:pt x="103034" y="40590"/>
                  </a:lnTo>
                  <a:lnTo>
                    <a:pt x="4356" y="301840"/>
                  </a:lnTo>
                  <a:lnTo>
                    <a:pt x="0" y="314020"/>
                  </a:lnTo>
                  <a:lnTo>
                    <a:pt x="3682" y="325221"/>
                  </a:lnTo>
                  <a:lnTo>
                    <a:pt x="12788" y="332384"/>
                  </a:lnTo>
                  <a:lnTo>
                    <a:pt x="22379" y="338521"/>
                  </a:lnTo>
                  <a:lnTo>
                    <a:pt x="33326" y="342782"/>
                  </a:lnTo>
                  <a:lnTo>
                    <a:pt x="44951" y="344028"/>
                  </a:lnTo>
                  <a:lnTo>
                    <a:pt x="56578" y="341122"/>
                  </a:lnTo>
                  <a:lnTo>
                    <a:pt x="65493" y="336943"/>
                  </a:lnTo>
                  <a:lnTo>
                    <a:pt x="69418" y="331876"/>
                  </a:lnTo>
                  <a:lnTo>
                    <a:pt x="72694" y="323265"/>
                  </a:lnTo>
                  <a:lnTo>
                    <a:pt x="78271" y="310945"/>
                  </a:lnTo>
                  <a:lnTo>
                    <a:pt x="80676" y="305047"/>
                  </a:lnTo>
                  <a:lnTo>
                    <a:pt x="82410" y="298234"/>
                  </a:lnTo>
                  <a:lnTo>
                    <a:pt x="83362" y="287749"/>
                  </a:lnTo>
                  <a:lnTo>
                    <a:pt x="83904" y="276639"/>
                  </a:lnTo>
                  <a:lnTo>
                    <a:pt x="85591" y="266046"/>
                  </a:lnTo>
                  <a:lnTo>
                    <a:pt x="89979" y="257111"/>
                  </a:lnTo>
                  <a:lnTo>
                    <a:pt x="94894" y="251066"/>
                  </a:lnTo>
                  <a:lnTo>
                    <a:pt x="101917" y="246989"/>
                  </a:lnTo>
                  <a:lnTo>
                    <a:pt x="106895" y="240995"/>
                  </a:lnTo>
                  <a:lnTo>
                    <a:pt x="114882" y="224132"/>
                  </a:lnTo>
                  <a:lnTo>
                    <a:pt x="117438" y="204766"/>
                  </a:lnTo>
                  <a:lnTo>
                    <a:pt x="119577" y="185093"/>
                  </a:lnTo>
                  <a:lnTo>
                    <a:pt x="126314" y="167309"/>
                  </a:lnTo>
                  <a:lnTo>
                    <a:pt x="131037" y="161452"/>
                  </a:lnTo>
                  <a:lnTo>
                    <a:pt x="136494" y="156210"/>
                  </a:lnTo>
                  <a:lnTo>
                    <a:pt x="142192" y="151157"/>
                  </a:lnTo>
                  <a:lnTo>
                    <a:pt x="147637" y="145872"/>
                  </a:lnTo>
                  <a:lnTo>
                    <a:pt x="154789" y="136274"/>
                  </a:lnTo>
                  <a:lnTo>
                    <a:pt x="159792" y="125406"/>
                  </a:lnTo>
                  <a:lnTo>
                    <a:pt x="162483" y="113746"/>
                  </a:lnTo>
                  <a:lnTo>
                    <a:pt x="162699" y="101777"/>
                  </a:lnTo>
                  <a:lnTo>
                    <a:pt x="162191" y="96037"/>
                  </a:lnTo>
                  <a:lnTo>
                    <a:pt x="160807" y="90246"/>
                  </a:lnTo>
                  <a:lnTo>
                    <a:pt x="161747" y="84569"/>
                  </a:lnTo>
                  <a:lnTo>
                    <a:pt x="166876" y="72961"/>
                  </a:lnTo>
                  <a:lnTo>
                    <a:pt x="184175" y="52742"/>
                  </a:lnTo>
                  <a:lnTo>
                    <a:pt x="188975" y="41084"/>
                  </a:lnTo>
                  <a:lnTo>
                    <a:pt x="152319" y="2838"/>
                  </a:lnTo>
                  <a:lnTo>
                    <a:pt x="137839" y="0"/>
                  </a:lnTo>
                  <a:close/>
                </a:path>
              </a:pathLst>
            </a:custGeom>
            <a:solidFill>
              <a:srgbClr val="00314C"/>
            </a:solidFill>
          </p:spPr>
          <p:txBody>
            <a:bodyPr wrap="square" lIns="0" tIns="0" rIns="0" bIns="0" rtlCol="0"/>
            <a:lstStyle/>
            <a:p>
              <a:endParaRPr/>
            </a:p>
          </p:txBody>
        </p:sp>
        <p:pic>
          <p:nvPicPr>
            <p:cNvPr id="283" name="object 73">
              <a:extLst>
                <a:ext uri="{FF2B5EF4-FFF2-40B4-BE49-F238E27FC236}">
                  <a16:creationId xmlns:a16="http://schemas.microsoft.com/office/drawing/2014/main" id="{B63F34B4-FC39-4779-45F2-ECE87331F212}"/>
                </a:ext>
              </a:extLst>
            </p:cNvPr>
            <p:cNvPicPr/>
            <p:nvPr/>
          </p:nvPicPr>
          <p:blipFill>
            <a:blip r:embed="rId66" cstate="print"/>
            <a:stretch>
              <a:fillRect/>
            </a:stretch>
          </p:blipFill>
          <p:spPr>
            <a:xfrm>
              <a:off x="6540025" y="5700561"/>
              <a:ext cx="159321" cy="140360"/>
            </a:xfrm>
            <a:prstGeom prst="rect">
              <a:avLst/>
            </a:prstGeom>
          </p:spPr>
        </p:pic>
        <p:pic>
          <p:nvPicPr>
            <p:cNvPr id="284" name="object 74">
              <a:extLst>
                <a:ext uri="{FF2B5EF4-FFF2-40B4-BE49-F238E27FC236}">
                  <a16:creationId xmlns:a16="http://schemas.microsoft.com/office/drawing/2014/main" id="{B05441DE-BEFD-4353-44F5-066EF707D268}"/>
                </a:ext>
              </a:extLst>
            </p:cNvPr>
            <p:cNvPicPr/>
            <p:nvPr/>
          </p:nvPicPr>
          <p:blipFill>
            <a:blip r:embed="rId67" cstate="print"/>
            <a:stretch>
              <a:fillRect/>
            </a:stretch>
          </p:blipFill>
          <p:spPr>
            <a:xfrm>
              <a:off x="6437084" y="6066589"/>
              <a:ext cx="124714" cy="167614"/>
            </a:xfrm>
            <a:prstGeom prst="rect">
              <a:avLst/>
            </a:prstGeom>
          </p:spPr>
        </p:pic>
        <p:sp>
          <p:nvSpPr>
            <p:cNvPr id="285" name="object 75">
              <a:extLst>
                <a:ext uri="{FF2B5EF4-FFF2-40B4-BE49-F238E27FC236}">
                  <a16:creationId xmlns:a16="http://schemas.microsoft.com/office/drawing/2014/main" id="{95D05A77-3716-08C2-FCAF-5D5BBAFE4DE3}"/>
                </a:ext>
              </a:extLst>
            </p:cNvPr>
            <p:cNvSpPr/>
            <p:nvPr/>
          </p:nvSpPr>
          <p:spPr>
            <a:xfrm>
              <a:off x="6203142" y="5709475"/>
              <a:ext cx="473075" cy="431800"/>
            </a:xfrm>
            <a:custGeom>
              <a:avLst/>
              <a:gdLst/>
              <a:ahLst/>
              <a:cxnLst/>
              <a:rect l="l" t="t" r="r" b="b"/>
              <a:pathLst>
                <a:path w="473075" h="431800">
                  <a:moveTo>
                    <a:pt x="175318" y="0"/>
                  </a:moveTo>
                  <a:lnTo>
                    <a:pt x="137058" y="4451"/>
                  </a:lnTo>
                  <a:lnTo>
                    <a:pt x="72621" y="34276"/>
                  </a:lnTo>
                  <a:lnTo>
                    <a:pt x="26863" y="85163"/>
                  </a:lnTo>
                  <a:lnTo>
                    <a:pt x="2870" y="148920"/>
                  </a:lnTo>
                  <a:lnTo>
                    <a:pt x="0" y="183062"/>
                  </a:lnTo>
                  <a:lnTo>
                    <a:pt x="3727" y="217349"/>
                  </a:lnTo>
                  <a:lnTo>
                    <a:pt x="32517" y="282256"/>
                  </a:lnTo>
                  <a:lnTo>
                    <a:pt x="58352" y="310828"/>
                  </a:lnTo>
                  <a:lnTo>
                    <a:pt x="92327" y="335446"/>
                  </a:lnTo>
                  <a:lnTo>
                    <a:pt x="348295" y="431762"/>
                  </a:lnTo>
                  <a:lnTo>
                    <a:pt x="473047" y="100216"/>
                  </a:lnTo>
                  <a:lnTo>
                    <a:pt x="217092" y="3887"/>
                  </a:lnTo>
                  <a:lnTo>
                    <a:pt x="175318" y="0"/>
                  </a:lnTo>
                  <a:close/>
                </a:path>
              </a:pathLst>
            </a:custGeom>
            <a:solidFill>
              <a:srgbClr val="196D8A"/>
            </a:solidFill>
          </p:spPr>
          <p:txBody>
            <a:bodyPr wrap="square" lIns="0" tIns="0" rIns="0" bIns="0" rtlCol="0"/>
            <a:lstStyle/>
            <a:p>
              <a:endParaRPr/>
            </a:p>
          </p:txBody>
        </p:sp>
        <p:sp>
          <p:nvSpPr>
            <p:cNvPr id="286" name="object 76">
              <a:extLst>
                <a:ext uri="{FF2B5EF4-FFF2-40B4-BE49-F238E27FC236}">
                  <a16:creationId xmlns:a16="http://schemas.microsoft.com/office/drawing/2014/main" id="{DA75CBC7-26B0-26D9-5145-634CF31CBCF7}"/>
                </a:ext>
              </a:extLst>
            </p:cNvPr>
            <p:cNvSpPr/>
            <p:nvPr/>
          </p:nvSpPr>
          <p:spPr>
            <a:xfrm>
              <a:off x="6364490" y="5832360"/>
              <a:ext cx="260985" cy="254000"/>
            </a:xfrm>
            <a:custGeom>
              <a:avLst/>
              <a:gdLst/>
              <a:ahLst/>
              <a:cxnLst/>
              <a:rect l="l" t="t" r="r" b="b"/>
              <a:pathLst>
                <a:path w="260984" h="254000">
                  <a:moveTo>
                    <a:pt x="35598" y="188874"/>
                  </a:moveTo>
                  <a:lnTo>
                    <a:pt x="5397" y="175247"/>
                  </a:lnTo>
                  <a:lnTo>
                    <a:pt x="1854" y="176187"/>
                  </a:lnTo>
                  <a:lnTo>
                    <a:pt x="32029" y="189826"/>
                  </a:lnTo>
                  <a:lnTo>
                    <a:pt x="35598" y="188874"/>
                  </a:lnTo>
                  <a:close/>
                </a:path>
                <a:path w="260984" h="254000">
                  <a:moveTo>
                    <a:pt x="43421" y="168097"/>
                  </a:moveTo>
                  <a:lnTo>
                    <a:pt x="13246" y="154457"/>
                  </a:lnTo>
                  <a:lnTo>
                    <a:pt x="9677" y="155397"/>
                  </a:lnTo>
                  <a:lnTo>
                    <a:pt x="39852" y="169037"/>
                  </a:lnTo>
                  <a:lnTo>
                    <a:pt x="43421" y="168097"/>
                  </a:lnTo>
                  <a:close/>
                </a:path>
                <a:path w="260984" h="254000">
                  <a:moveTo>
                    <a:pt x="67792" y="182181"/>
                  </a:moveTo>
                  <a:lnTo>
                    <a:pt x="46202" y="145021"/>
                  </a:lnTo>
                  <a:lnTo>
                    <a:pt x="24193" y="136588"/>
                  </a:lnTo>
                  <a:lnTo>
                    <a:pt x="29159" y="139661"/>
                  </a:lnTo>
                  <a:lnTo>
                    <a:pt x="33883" y="142824"/>
                  </a:lnTo>
                  <a:lnTo>
                    <a:pt x="58051" y="176491"/>
                  </a:lnTo>
                  <a:lnTo>
                    <a:pt x="58051" y="181241"/>
                  </a:lnTo>
                  <a:lnTo>
                    <a:pt x="22580" y="202768"/>
                  </a:lnTo>
                  <a:lnTo>
                    <a:pt x="11430" y="202539"/>
                  </a:lnTo>
                  <a:lnTo>
                    <a:pt x="5765" y="201803"/>
                  </a:lnTo>
                  <a:lnTo>
                    <a:pt x="0" y="200850"/>
                  </a:lnTo>
                  <a:lnTo>
                    <a:pt x="4991" y="203885"/>
                  </a:lnTo>
                  <a:lnTo>
                    <a:pt x="10528" y="206146"/>
                  </a:lnTo>
                  <a:lnTo>
                    <a:pt x="22123" y="209029"/>
                  </a:lnTo>
                  <a:lnTo>
                    <a:pt x="28206" y="209689"/>
                  </a:lnTo>
                  <a:lnTo>
                    <a:pt x="40525" y="208826"/>
                  </a:lnTo>
                  <a:lnTo>
                    <a:pt x="67195" y="185699"/>
                  </a:lnTo>
                  <a:lnTo>
                    <a:pt x="67792" y="182181"/>
                  </a:lnTo>
                  <a:close/>
                </a:path>
                <a:path w="260984" h="254000">
                  <a:moveTo>
                    <a:pt x="167538" y="153047"/>
                  </a:moveTo>
                  <a:lnTo>
                    <a:pt x="166433" y="144767"/>
                  </a:lnTo>
                  <a:lnTo>
                    <a:pt x="162687" y="138061"/>
                  </a:lnTo>
                  <a:lnTo>
                    <a:pt x="156591" y="133832"/>
                  </a:lnTo>
                  <a:lnTo>
                    <a:pt x="149237" y="133007"/>
                  </a:lnTo>
                  <a:lnTo>
                    <a:pt x="141998" y="135585"/>
                  </a:lnTo>
                  <a:lnTo>
                    <a:pt x="135699" y="141071"/>
                  </a:lnTo>
                  <a:lnTo>
                    <a:pt x="131165" y="148983"/>
                  </a:lnTo>
                  <a:lnTo>
                    <a:pt x="129362" y="157937"/>
                  </a:lnTo>
                  <a:lnTo>
                    <a:pt x="130467" y="166204"/>
                  </a:lnTo>
                  <a:lnTo>
                    <a:pt x="134213" y="172923"/>
                  </a:lnTo>
                  <a:lnTo>
                    <a:pt x="140296" y="177139"/>
                  </a:lnTo>
                  <a:lnTo>
                    <a:pt x="147662" y="177977"/>
                  </a:lnTo>
                  <a:lnTo>
                    <a:pt x="154901" y="175399"/>
                  </a:lnTo>
                  <a:lnTo>
                    <a:pt x="161201" y="169913"/>
                  </a:lnTo>
                  <a:lnTo>
                    <a:pt x="165722" y="161988"/>
                  </a:lnTo>
                  <a:lnTo>
                    <a:pt x="167538" y="153047"/>
                  </a:lnTo>
                  <a:close/>
                </a:path>
                <a:path w="260984" h="254000">
                  <a:moveTo>
                    <a:pt x="179730" y="60617"/>
                  </a:moveTo>
                  <a:lnTo>
                    <a:pt x="178790" y="53644"/>
                  </a:lnTo>
                  <a:lnTo>
                    <a:pt x="175641" y="48006"/>
                  </a:lnTo>
                  <a:lnTo>
                    <a:pt x="170510" y="44450"/>
                  </a:lnTo>
                  <a:lnTo>
                    <a:pt x="164312" y="43751"/>
                  </a:lnTo>
                  <a:lnTo>
                    <a:pt x="158229" y="45910"/>
                  </a:lnTo>
                  <a:lnTo>
                    <a:pt x="152933" y="50533"/>
                  </a:lnTo>
                  <a:lnTo>
                    <a:pt x="149110" y="57200"/>
                  </a:lnTo>
                  <a:lnTo>
                    <a:pt x="147586" y="64719"/>
                  </a:lnTo>
                  <a:lnTo>
                    <a:pt x="148526" y="71691"/>
                  </a:lnTo>
                  <a:lnTo>
                    <a:pt x="151676" y="77330"/>
                  </a:lnTo>
                  <a:lnTo>
                    <a:pt x="156794" y="80899"/>
                  </a:lnTo>
                  <a:lnTo>
                    <a:pt x="162991" y="81597"/>
                  </a:lnTo>
                  <a:lnTo>
                    <a:pt x="169087" y="79425"/>
                  </a:lnTo>
                  <a:lnTo>
                    <a:pt x="174383" y="74803"/>
                  </a:lnTo>
                  <a:lnTo>
                    <a:pt x="178193" y="68148"/>
                  </a:lnTo>
                  <a:lnTo>
                    <a:pt x="179730" y="60617"/>
                  </a:lnTo>
                  <a:close/>
                </a:path>
                <a:path w="260984" h="254000">
                  <a:moveTo>
                    <a:pt x="192163" y="231038"/>
                  </a:moveTo>
                  <a:lnTo>
                    <a:pt x="191147" y="223456"/>
                  </a:lnTo>
                  <a:lnTo>
                    <a:pt x="187718" y="217309"/>
                  </a:lnTo>
                  <a:lnTo>
                    <a:pt x="182143" y="213436"/>
                  </a:lnTo>
                  <a:lnTo>
                    <a:pt x="175399" y="212674"/>
                  </a:lnTo>
                  <a:lnTo>
                    <a:pt x="168770" y="215036"/>
                  </a:lnTo>
                  <a:lnTo>
                    <a:pt x="163004" y="220065"/>
                  </a:lnTo>
                  <a:lnTo>
                    <a:pt x="158851" y="227317"/>
                  </a:lnTo>
                  <a:lnTo>
                    <a:pt x="157200" y="235508"/>
                  </a:lnTo>
                  <a:lnTo>
                    <a:pt x="158216" y="243090"/>
                  </a:lnTo>
                  <a:lnTo>
                    <a:pt x="161645" y="249237"/>
                  </a:lnTo>
                  <a:lnTo>
                    <a:pt x="167208" y="253111"/>
                  </a:lnTo>
                  <a:lnTo>
                    <a:pt x="173964" y="253860"/>
                  </a:lnTo>
                  <a:lnTo>
                    <a:pt x="180594" y="251510"/>
                  </a:lnTo>
                  <a:lnTo>
                    <a:pt x="186347" y="246481"/>
                  </a:lnTo>
                  <a:lnTo>
                    <a:pt x="190500" y="239229"/>
                  </a:lnTo>
                  <a:lnTo>
                    <a:pt x="192163" y="231038"/>
                  </a:lnTo>
                  <a:close/>
                </a:path>
                <a:path w="260984" h="254000">
                  <a:moveTo>
                    <a:pt x="236347" y="136448"/>
                  </a:moveTo>
                  <a:lnTo>
                    <a:pt x="235470" y="129844"/>
                  </a:lnTo>
                  <a:lnTo>
                    <a:pt x="232473" y="124485"/>
                  </a:lnTo>
                  <a:lnTo>
                    <a:pt x="227622" y="121107"/>
                  </a:lnTo>
                  <a:lnTo>
                    <a:pt x="221754" y="120446"/>
                  </a:lnTo>
                  <a:lnTo>
                    <a:pt x="215976" y="122504"/>
                  </a:lnTo>
                  <a:lnTo>
                    <a:pt x="210959" y="126885"/>
                  </a:lnTo>
                  <a:lnTo>
                    <a:pt x="207340" y="133197"/>
                  </a:lnTo>
                  <a:lnTo>
                    <a:pt x="205892" y="140335"/>
                  </a:lnTo>
                  <a:lnTo>
                    <a:pt x="206781" y="146939"/>
                  </a:lnTo>
                  <a:lnTo>
                    <a:pt x="209765" y="152298"/>
                  </a:lnTo>
                  <a:lnTo>
                    <a:pt x="214617" y="155663"/>
                  </a:lnTo>
                  <a:lnTo>
                    <a:pt x="220497" y="156324"/>
                  </a:lnTo>
                  <a:lnTo>
                    <a:pt x="226263" y="154279"/>
                  </a:lnTo>
                  <a:lnTo>
                    <a:pt x="231292" y="149898"/>
                  </a:lnTo>
                  <a:lnTo>
                    <a:pt x="234899" y="143573"/>
                  </a:lnTo>
                  <a:lnTo>
                    <a:pt x="236347" y="136448"/>
                  </a:lnTo>
                  <a:close/>
                </a:path>
                <a:path w="260984" h="254000">
                  <a:moveTo>
                    <a:pt x="260858" y="17310"/>
                  </a:moveTo>
                  <a:lnTo>
                    <a:pt x="259892" y="10160"/>
                  </a:lnTo>
                  <a:lnTo>
                    <a:pt x="256667" y="4368"/>
                  </a:lnTo>
                  <a:lnTo>
                    <a:pt x="251409" y="723"/>
                  </a:lnTo>
                  <a:lnTo>
                    <a:pt x="245046" y="0"/>
                  </a:lnTo>
                  <a:lnTo>
                    <a:pt x="238798" y="2222"/>
                  </a:lnTo>
                  <a:lnTo>
                    <a:pt x="233375" y="6959"/>
                  </a:lnTo>
                  <a:lnTo>
                    <a:pt x="229463" y="13804"/>
                  </a:lnTo>
                  <a:lnTo>
                    <a:pt x="227901" y="21513"/>
                  </a:lnTo>
                  <a:lnTo>
                    <a:pt x="228854" y="28663"/>
                  </a:lnTo>
                  <a:lnTo>
                    <a:pt x="232092" y="34455"/>
                  </a:lnTo>
                  <a:lnTo>
                    <a:pt x="237337" y="38112"/>
                  </a:lnTo>
                  <a:lnTo>
                    <a:pt x="243700" y="38823"/>
                  </a:lnTo>
                  <a:lnTo>
                    <a:pt x="249948" y="36601"/>
                  </a:lnTo>
                  <a:lnTo>
                    <a:pt x="255371" y="31864"/>
                  </a:lnTo>
                  <a:lnTo>
                    <a:pt x="259283" y="25031"/>
                  </a:lnTo>
                  <a:lnTo>
                    <a:pt x="260858" y="17310"/>
                  </a:lnTo>
                  <a:close/>
                </a:path>
              </a:pathLst>
            </a:custGeom>
            <a:solidFill>
              <a:srgbClr val="0D3859"/>
            </a:solidFill>
          </p:spPr>
          <p:txBody>
            <a:bodyPr wrap="square" lIns="0" tIns="0" rIns="0" bIns="0" rtlCol="0"/>
            <a:lstStyle/>
            <a:p>
              <a:endParaRPr/>
            </a:p>
          </p:txBody>
        </p:sp>
        <p:pic>
          <p:nvPicPr>
            <p:cNvPr id="287" name="object 77">
              <a:extLst>
                <a:ext uri="{FF2B5EF4-FFF2-40B4-BE49-F238E27FC236}">
                  <a16:creationId xmlns:a16="http://schemas.microsoft.com/office/drawing/2014/main" id="{50C3E77E-E182-7A0B-9A6F-03F59AA72C26}"/>
                </a:ext>
              </a:extLst>
            </p:cNvPr>
            <p:cNvPicPr/>
            <p:nvPr/>
          </p:nvPicPr>
          <p:blipFill>
            <a:blip r:embed="rId68" cstate="print"/>
            <a:stretch>
              <a:fillRect/>
            </a:stretch>
          </p:blipFill>
          <p:spPr>
            <a:xfrm>
              <a:off x="6221486" y="5799309"/>
              <a:ext cx="91800" cy="83437"/>
            </a:xfrm>
            <a:prstGeom prst="rect">
              <a:avLst/>
            </a:prstGeom>
          </p:spPr>
        </p:pic>
        <p:pic>
          <p:nvPicPr>
            <p:cNvPr id="288" name="object 78">
              <a:extLst>
                <a:ext uri="{FF2B5EF4-FFF2-40B4-BE49-F238E27FC236}">
                  <a16:creationId xmlns:a16="http://schemas.microsoft.com/office/drawing/2014/main" id="{1FC1D858-01F3-9121-8821-F77E1DF0A51B}"/>
                </a:ext>
              </a:extLst>
            </p:cNvPr>
            <p:cNvPicPr/>
            <p:nvPr/>
          </p:nvPicPr>
          <p:blipFill>
            <a:blip r:embed="rId69" cstate="print"/>
            <a:stretch>
              <a:fillRect/>
            </a:stretch>
          </p:blipFill>
          <p:spPr>
            <a:xfrm>
              <a:off x="3960012" y="1156792"/>
              <a:ext cx="3059988" cy="6108699"/>
            </a:xfrm>
            <a:prstGeom prst="rect">
              <a:avLst/>
            </a:prstGeom>
          </p:spPr>
        </p:pic>
        <p:pic>
          <p:nvPicPr>
            <p:cNvPr id="289" name="object 79">
              <a:extLst>
                <a:ext uri="{FF2B5EF4-FFF2-40B4-BE49-F238E27FC236}">
                  <a16:creationId xmlns:a16="http://schemas.microsoft.com/office/drawing/2014/main" id="{B4FC7EFB-9D15-FAE3-EFDC-8260FF436873}"/>
                </a:ext>
              </a:extLst>
            </p:cNvPr>
            <p:cNvPicPr/>
            <p:nvPr/>
          </p:nvPicPr>
          <p:blipFill>
            <a:blip r:embed="rId70" cstate="print"/>
            <a:stretch>
              <a:fillRect/>
            </a:stretch>
          </p:blipFill>
          <p:spPr>
            <a:xfrm>
              <a:off x="5565343" y="1152004"/>
              <a:ext cx="29819" cy="196837"/>
            </a:xfrm>
            <a:prstGeom prst="rect">
              <a:avLst/>
            </a:prstGeom>
          </p:spPr>
        </p:pic>
        <p:pic>
          <p:nvPicPr>
            <p:cNvPr id="290" name="object 80">
              <a:extLst>
                <a:ext uri="{FF2B5EF4-FFF2-40B4-BE49-F238E27FC236}">
                  <a16:creationId xmlns:a16="http://schemas.microsoft.com/office/drawing/2014/main" id="{98919001-3F75-480E-8969-A35A6EDE22E0}"/>
                </a:ext>
              </a:extLst>
            </p:cNvPr>
            <p:cNvPicPr/>
            <p:nvPr/>
          </p:nvPicPr>
          <p:blipFill>
            <a:blip r:embed="rId71" cstate="print"/>
            <a:stretch>
              <a:fillRect/>
            </a:stretch>
          </p:blipFill>
          <p:spPr>
            <a:xfrm>
              <a:off x="5595162" y="1348473"/>
              <a:ext cx="294157" cy="732276"/>
            </a:xfrm>
            <a:prstGeom prst="rect">
              <a:avLst/>
            </a:prstGeom>
          </p:spPr>
        </p:pic>
        <p:pic>
          <p:nvPicPr>
            <p:cNvPr id="291" name="object 81">
              <a:extLst>
                <a:ext uri="{FF2B5EF4-FFF2-40B4-BE49-F238E27FC236}">
                  <a16:creationId xmlns:a16="http://schemas.microsoft.com/office/drawing/2014/main" id="{2E2C741F-A5E9-45A0-35BB-DA236F4F16F1}"/>
                </a:ext>
              </a:extLst>
            </p:cNvPr>
            <p:cNvPicPr/>
            <p:nvPr/>
          </p:nvPicPr>
          <p:blipFill>
            <a:blip r:embed="rId72" cstate="print"/>
            <a:stretch>
              <a:fillRect/>
            </a:stretch>
          </p:blipFill>
          <p:spPr>
            <a:xfrm>
              <a:off x="5676747" y="2079099"/>
              <a:ext cx="346925" cy="569853"/>
            </a:xfrm>
            <a:prstGeom prst="rect">
              <a:avLst/>
            </a:prstGeom>
          </p:spPr>
        </p:pic>
        <p:pic>
          <p:nvPicPr>
            <p:cNvPr id="292" name="object 82">
              <a:extLst>
                <a:ext uri="{FF2B5EF4-FFF2-40B4-BE49-F238E27FC236}">
                  <a16:creationId xmlns:a16="http://schemas.microsoft.com/office/drawing/2014/main" id="{2096F34E-B106-CCEF-99A7-785E78B14D6A}"/>
                </a:ext>
              </a:extLst>
            </p:cNvPr>
            <p:cNvPicPr/>
            <p:nvPr/>
          </p:nvPicPr>
          <p:blipFill>
            <a:blip r:embed="rId73" cstate="print"/>
            <a:stretch>
              <a:fillRect/>
            </a:stretch>
          </p:blipFill>
          <p:spPr>
            <a:xfrm>
              <a:off x="5743333" y="2647314"/>
              <a:ext cx="292856" cy="651814"/>
            </a:xfrm>
            <a:prstGeom prst="rect">
              <a:avLst/>
            </a:prstGeom>
          </p:spPr>
        </p:pic>
        <p:pic>
          <p:nvPicPr>
            <p:cNvPr id="293" name="object 83">
              <a:extLst>
                <a:ext uri="{FF2B5EF4-FFF2-40B4-BE49-F238E27FC236}">
                  <a16:creationId xmlns:a16="http://schemas.microsoft.com/office/drawing/2014/main" id="{1B9375DC-99AF-0C10-3EF0-9AEEC33324D3}"/>
                </a:ext>
              </a:extLst>
            </p:cNvPr>
            <p:cNvPicPr/>
            <p:nvPr/>
          </p:nvPicPr>
          <p:blipFill>
            <a:blip r:embed="rId74" cstate="print"/>
            <a:stretch>
              <a:fillRect/>
            </a:stretch>
          </p:blipFill>
          <p:spPr>
            <a:xfrm>
              <a:off x="5833910" y="3297491"/>
              <a:ext cx="255358" cy="488999"/>
            </a:xfrm>
            <a:prstGeom prst="rect">
              <a:avLst/>
            </a:prstGeom>
          </p:spPr>
        </p:pic>
        <p:pic>
          <p:nvPicPr>
            <p:cNvPr id="294" name="object 84">
              <a:extLst>
                <a:ext uri="{FF2B5EF4-FFF2-40B4-BE49-F238E27FC236}">
                  <a16:creationId xmlns:a16="http://schemas.microsoft.com/office/drawing/2014/main" id="{F61E7DF3-50B3-2E29-7E22-11B7571EB7AF}"/>
                </a:ext>
              </a:extLst>
            </p:cNvPr>
            <p:cNvPicPr/>
            <p:nvPr/>
          </p:nvPicPr>
          <p:blipFill>
            <a:blip r:embed="rId75" cstate="print"/>
            <a:stretch>
              <a:fillRect/>
            </a:stretch>
          </p:blipFill>
          <p:spPr>
            <a:xfrm>
              <a:off x="5887673" y="1609229"/>
              <a:ext cx="96756" cy="471520"/>
            </a:xfrm>
            <a:prstGeom prst="rect">
              <a:avLst/>
            </a:prstGeom>
          </p:spPr>
        </p:pic>
        <p:pic>
          <p:nvPicPr>
            <p:cNvPr id="295" name="object 85">
              <a:extLst>
                <a:ext uri="{FF2B5EF4-FFF2-40B4-BE49-F238E27FC236}">
                  <a16:creationId xmlns:a16="http://schemas.microsoft.com/office/drawing/2014/main" id="{3BE3831D-7327-5C9C-BA45-7870E4E7521F}"/>
                </a:ext>
              </a:extLst>
            </p:cNvPr>
            <p:cNvPicPr/>
            <p:nvPr/>
          </p:nvPicPr>
          <p:blipFill>
            <a:blip r:embed="rId76" cstate="print"/>
            <a:stretch>
              <a:fillRect/>
            </a:stretch>
          </p:blipFill>
          <p:spPr>
            <a:xfrm>
              <a:off x="5889587" y="3784841"/>
              <a:ext cx="216954" cy="489000"/>
            </a:xfrm>
            <a:prstGeom prst="rect">
              <a:avLst/>
            </a:prstGeom>
          </p:spPr>
        </p:pic>
        <p:pic>
          <p:nvPicPr>
            <p:cNvPr id="296" name="object 86">
              <a:extLst>
                <a:ext uri="{FF2B5EF4-FFF2-40B4-BE49-F238E27FC236}">
                  <a16:creationId xmlns:a16="http://schemas.microsoft.com/office/drawing/2014/main" id="{B8327353-B07D-899D-6A3A-1D41424267BC}"/>
                </a:ext>
              </a:extLst>
            </p:cNvPr>
            <p:cNvPicPr/>
            <p:nvPr/>
          </p:nvPicPr>
          <p:blipFill>
            <a:blip r:embed="rId77" cstate="print"/>
            <a:stretch>
              <a:fillRect/>
            </a:stretch>
          </p:blipFill>
          <p:spPr>
            <a:xfrm>
              <a:off x="5963043" y="4272194"/>
              <a:ext cx="145605" cy="478163"/>
            </a:xfrm>
            <a:prstGeom prst="rect">
              <a:avLst/>
            </a:prstGeom>
          </p:spPr>
        </p:pic>
        <p:pic>
          <p:nvPicPr>
            <p:cNvPr id="297" name="object 87">
              <a:extLst>
                <a:ext uri="{FF2B5EF4-FFF2-40B4-BE49-F238E27FC236}">
                  <a16:creationId xmlns:a16="http://schemas.microsoft.com/office/drawing/2014/main" id="{3BE42B6A-2568-1615-9C14-B8573E9C9B07}"/>
                </a:ext>
              </a:extLst>
            </p:cNvPr>
            <p:cNvPicPr/>
            <p:nvPr/>
          </p:nvPicPr>
          <p:blipFill>
            <a:blip r:embed="rId78" cstate="print"/>
            <a:stretch>
              <a:fillRect/>
            </a:stretch>
          </p:blipFill>
          <p:spPr>
            <a:xfrm>
              <a:off x="6034540" y="2815526"/>
              <a:ext cx="29442" cy="483603"/>
            </a:xfrm>
            <a:prstGeom prst="rect">
              <a:avLst/>
            </a:prstGeom>
          </p:spPr>
        </p:pic>
        <p:pic>
          <p:nvPicPr>
            <p:cNvPr id="298" name="object 88">
              <a:extLst>
                <a:ext uri="{FF2B5EF4-FFF2-40B4-BE49-F238E27FC236}">
                  <a16:creationId xmlns:a16="http://schemas.microsoft.com/office/drawing/2014/main" id="{09E52C3A-E0C8-B75E-F202-E93A1D2CF205}"/>
                </a:ext>
              </a:extLst>
            </p:cNvPr>
            <p:cNvPicPr/>
            <p:nvPr/>
          </p:nvPicPr>
          <p:blipFill>
            <a:blip r:embed="rId79" cstate="hqprint">
              <a:extLst>
                <a:ext uri="{28A0092B-C50C-407E-A947-70E740481C1C}">
                  <a14:useLocalDpi xmlns:a14="http://schemas.microsoft.com/office/drawing/2010/main"/>
                </a:ext>
              </a:extLst>
            </a:blip>
            <a:stretch>
              <a:fillRect/>
            </a:stretch>
          </p:blipFill>
          <p:spPr>
            <a:xfrm>
              <a:off x="5513705" y="1152004"/>
              <a:ext cx="296430" cy="2120188"/>
            </a:xfrm>
            <a:prstGeom prst="rect">
              <a:avLst/>
            </a:prstGeom>
          </p:spPr>
        </p:pic>
        <p:pic>
          <p:nvPicPr>
            <p:cNvPr id="299" name="object 89">
              <a:extLst>
                <a:ext uri="{FF2B5EF4-FFF2-40B4-BE49-F238E27FC236}">
                  <a16:creationId xmlns:a16="http://schemas.microsoft.com/office/drawing/2014/main" id="{F9BCA303-9CA8-BA58-FB7A-16D9DEA42A83}"/>
                </a:ext>
              </a:extLst>
            </p:cNvPr>
            <p:cNvPicPr/>
            <p:nvPr/>
          </p:nvPicPr>
          <p:blipFill>
            <a:blip r:embed="rId80" cstate="hqprint">
              <a:extLst>
                <a:ext uri="{28A0092B-C50C-407E-A947-70E740481C1C}">
                  <a14:useLocalDpi xmlns:a14="http://schemas.microsoft.com/office/drawing/2010/main"/>
                </a:ext>
              </a:extLst>
            </a:blip>
            <a:stretch>
              <a:fillRect/>
            </a:stretch>
          </p:blipFill>
          <p:spPr>
            <a:xfrm>
              <a:off x="5442458" y="4529124"/>
              <a:ext cx="83007" cy="878306"/>
            </a:xfrm>
            <a:prstGeom prst="rect">
              <a:avLst/>
            </a:prstGeom>
          </p:spPr>
        </p:pic>
        <p:pic>
          <p:nvPicPr>
            <p:cNvPr id="300" name="object 90">
              <a:extLst>
                <a:ext uri="{FF2B5EF4-FFF2-40B4-BE49-F238E27FC236}">
                  <a16:creationId xmlns:a16="http://schemas.microsoft.com/office/drawing/2014/main" id="{36498693-0D37-23E7-6091-FFA73973E04E}"/>
                </a:ext>
              </a:extLst>
            </p:cNvPr>
            <p:cNvPicPr/>
            <p:nvPr/>
          </p:nvPicPr>
          <p:blipFill>
            <a:blip r:embed="rId81" cstate="hqprint">
              <a:extLst>
                <a:ext uri="{28A0092B-C50C-407E-A947-70E740481C1C}">
                  <a14:useLocalDpi xmlns:a14="http://schemas.microsoft.com/office/drawing/2010/main"/>
                </a:ext>
              </a:extLst>
            </a:blip>
            <a:stretch>
              <a:fillRect/>
            </a:stretch>
          </p:blipFill>
          <p:spPr>
            <a:xfrm>
              <a:off x="6749808" y="2906712"/>
              <a:ext cx="72478" cy="169710"/>
            </a:xfrm>
            <a:prstGeom prst="rect">
              <a:avLst/>
            </a:prstGeom>
          </p:spPr>
        </p:pic>
        <p:sp>
          <p:nvSpPr>
            <p:cNvPr id="301" name="object 91">
              <a:extLst>
                <a:ext uri="{FF2B5EF4-FFF2-40B4-BE49-F238E27FC236}">
                  <a16:creationId xmlns:a16="http://schemas.microsoft.com/office/drawing/2014/main" id="{0DB25ADC-277B-A6DA-3556-1A6761D730E5}"/>
                </a:ext>
              </a:extLst>
            </p:cNvPr>
            <p:cNvSpPr/>
            <p:nvPr/>
          </p:nvSpPr>
          <p:spPr>
            <a:xfrm>
              <a:off x="6811511" y="2906750"/>
              <a:ext cx="635" cy="0"/>
            </a:xfrm>
            <a:custGeom>
              <a:avLst/>
              <a:gdLst/>
              <a:ahLst/>
              <a:cxnLst/>
              <a:rect l="l" t="t" r="r" b="b"/>
              <a:pathLst>
                <a:path w="634">
                  <a:moveTo>
                    <a:pt x="0" y="0"/>
                  </a:moveTo>
                  <a:lnTo>
                    <a:pt x="107" y="0"/>
                  </a:lnTo>
                </a:path>
                <a:path w="634">
                  <a:moveTo>
                    <a:pt x="0" y="0"/>
                  </a:moveTo>
                  <a:lnTo>
                    <a:pt x="120" y="0"/>
                  </a:lnTo>
                </a:path>
              </a:pathLst>
            </a:custGeom>
            <a:ln w="3175">
              <a:solidFill>
                <a:srgbClr val="4697B7"/>
              </a:solidFill>
            </a:ln>
          </p:spPr>
          <p:txBody>
            <a:bodyPr wrap="square" lIns="0" tIns="0" rIns="0" bIns="0" rtlCol="0"/>
            <a:lstStyle/>
            <a:p>
              <a:endParaRPr/>
            </a:p>
          </p:txBody>
        </p:sp>
        <p:sp>
          <p:nvSpPr>
            <p:cNvPr id="302" name="object 92">
              <a:extLst>
                <a:ext uri="{FF2B5EF4-FFF2-40B4-BE49-F238E27FC236}">
                  <a16:creationId xmlns:a16="http://schemas.microsoft.com/office/drawing/2014/main" id="{2F1A0691-833B-742A-C2B3-E84C9F64B266}"/>
                </a:ext>
              </a:extLst>
            </p:cNvPr>
            <p:cNvSpPr/>
            <p:nvPr/>
          </p:nvSpPr>
          <p:spPr>
            <a:xfrm>
              <a:off x="6749118" y="2910380"/>
              <a:ext cx="0" cy="1270"/>
            </a:xfrm>
            <a:custGeom>
              <a:avLst/>
              <a:gdLst/>
              <a:ahLst/>
              <a:cxnLst/>
              <a:rect l="l" t="t" r="r" b="b"/>
              <a:pathLst>
                <a:path h="1269">
                  <a:moveTo>
                    <a:pt x="0" y="985"/>
                  </a:moveTo>
                  <a:lnTo>
                    <a:pt x="0" y="2"/>
                  </a:lnTo>
                </a:path>
                <a:path h="1269">
                  <a:moveTo>
                    <a:pt x="0" y="2"/>
                  </a:moveTo>
                  <a:lnTo>
                    <a:pt x="0" y="0"/>
                  </a:lnTo>
                </a:path>
              </a:pathLst>
            </a:custGeom>
            <a:ln w="3175">
              <a:solidFill>
                <a:srgbClr val="57A4C2"/>
              </a:solidFill>
            </a:ln>
          </p:spPr>
          <p:txBody>
            <a:bodyPr wrap="square" lIns="0" tIns="0" rIns="0" bIns="0" rtlCol="0"/>
            <a:lstStyle/>
            <a:p>
              <a:endParaRPr/>
            </a:p>
          </p:txBody>
        </p:sp>
        <p:pic>
          <p:nvPicPr>
            <p:cNvPr id="303" name="object 93">
              <a:extLst>
                <a:ext uri="{FF2B5EF4-FFF2-40B4-BE49-F238E27FC236}">
                  <a16:creationId xmlns:a16="http://schemas.microsoft.com/office/drawing/2014/main" id="{4AA3195E-29C2-32F8-90E1-EB45FB91A074}"/>
                </a:ext>
              </a:extLst>
            </p:cNvPr>
            <p:cNvPicPr/>
            <p:nvPr/>
          </p:nvPicPr>
          <p:blipFill>
            <a:blip r:embed="rId82" cstate="hqprint">
              <a:extLst>
                <a:ext uri="{28A0092B-C50C-407E-A947-70E740481C1C}">
                  <a14:useLocalDpi xmlns:a14="http://schemas.microsoft.com/office/drawing/2010/main"/>
                </a:ext>
              </a:extLst>
            </a:blip>
            <a:stretch>
              <a:fillRect/>
            </a:stretch>
          </p:blipFill>
          <p:spPr>
            <a:xfrm>
              <a:off x="6753720" y="3222281"/>
              <a:ext cx="57937" cy="201726"/>
            </a:xfrm>
            <a:prstGeom prst="rect">
              <a:avLst/>
            </a:prstGeom>
          </p:spPr>
        </p:pic>
        <p:pic>
          <p:nvPicPr>
            <p:cNvPr id="304" name="object 94">
              <a:extLst>
                <a:ext uri="{FF2B5EF4-FFF2-40B4-BE49-F238E27FC236}">
                  <a16:creationId xmlns:a16="http://schemas.microsoft.com/office/drawing/2014/main" id="{BF4BDA0D-6415-960B-3E50-74194BCAA57C}"/>
                </a:ext>
              </a:extLst>
            </p:cNvPr>
            <p:cNvPicPr/>
            <p:nvPr/>
          </p:nvPicPr>
          <p:blipFill>
            <a:blip r:embed="rId83" cstate="print"/>
            <a:stretch>
              <a:fillRect/>
            </a:stretch>
          </p:blipFill>
          <p:spPr>
            <a:xfrm>
              <a:off x="6759714" y="3244583"/>
              <a:ext cx="38252" cy="119113"/>
            </a:xfrm>
            <a:prstGeom prst="rect">
              <a:avLst/>
            </a:prstGeom>
          </p:spPr>
        </p:pic>
        <p:pic>
          <p:nvPicPr>
            <p:cNvPr id="305" name="object 95">
              <a:extLst>
                <a:ext uri="{FF2B5EF4-FFF2-40B4-BE49-F238E27FC236}">
                  <a16:creationId xmlns:a16="http://schemas.microsoft.com/office/drawing/2014/main" id="{9D0E44B7-B745-7BC0-1F17-B390E6EC8E0B}"/>
                </a:ext>
              </a:extLst>
            </p:cNvPr>
            <p:cNvPicPr/>
            <p:nvPr/>
          </p:nvPicPr>
          <p:blipFill>
            <a:blip r:embed="rId84" cstate="hqprint">
              <a:extLst>
                <a:ext uri="{28A0092B-C50C-407E-A947-70E740481C1C}">
                  <a14:useLocalDpi xmlns:a14="http://schemas.microsoft.com/office/drawing/2010/main"/>
                </a:ext>
              </a:extLst>
            </a:blip>
            <a:stretch>
              <a:fillRect/>
            </a:stretch>
          </p:blipFill>
          <p:spPr>
            <a:xfrm>
              <a:off x="6744043" y="2829483"/>
              <a:ext cx="64858" cy="84315"/>
            </a:xfrm>
            <a:prstGeom prst="rect">
              <a:avLst/>
            </a:prstGeom>
          </p:spPr>
        </p:pic>
        <p:pic>
          <p:nvPicPr>
            <p:cNvPr id="306" name="object 96">
              <a:extLst>
                <a:ext uri="{FF2B5EF4-FFF2-40B4-BE49-F238E27FC236}">
                  <a16:creationId xmlns:a16="http://schemas.microsoft.com/office/drawing/2014/main" id="{C6993040-6976-0EE6-9085-C5ADB79B5298}"/>
                </a:ext>
              </a:extLst>
            </p:cNvPr>
            <p:cNvPicPr/>
            <p:nvPr/>
          </p:nvPicPr>
          <p:blipFill>
            <a:blip r:embed="rId85" cstate="print"/>
            <a:stretch>
              <a:fillRect/>
            </a:stretch>
          </p:blipFill>
          <p:spPr>
            <a:xfrm>
              <a:off x="6737248" y="2738284"/>
              <a:ext cx="57670" cy="101053"/>
            </a:xfrm>
            <a:prstGeom prst="rect">
              <a:avLst/>
            </a:prstGeom>
          </p:spPr>
        </p:pic>
        <p:sp>
          <p:nvSpPr>
            <p:cNvPr id="307" name="object 97">
              <a:extLst>
                <a:ext uri="{FF2B5EF4-FFF2-40B4-BE49-F238E27FC236}">
                  <a16:creationId xmlns:a16="http://schemas.microsoft.com/office/drawing/2014/main" id="{0113BE34-816E-6057-7FA5-B8DE7202DA76}"/>
                </a:ext>
              </a:extLst>
            </p:cNvPr>
            <p:cNvSpPr/>
            <p:nvPr/>
          </p:nvSpPr>
          <p:spPr>
            <a:xfrm>
              <a:off x="6772446" y="2757455"/>
              <a:ext cx="635" cy="0"/>
            </a:xfrm>
            <a:custGeom>
              <a:avLst/>
              <a:gdLst/>
              <a:ahLst/>
              <a:cxnLst/>
              <a:rect l="l" t="t" r="r" b="b"/>
              <a:pathLst>
                <a:path w="634">
                  <a:moveTo>
                    <a:pt x="0" y="0"/>
                  </a:moveTo>
                  <a:lnTo>
                    <a:pt x="558" y="0"/>
                  </a:lnTo>
                </a:path>
              </a:pathLst>
            </a:custGeom>
            <a:ln w="3175">
              <a:solidFill>
                <a:srgbClr val="00A8AB"/>
              </a:solidFill>
            </a:ln>
          </p:spPr>
          <p:txBody>
            <a:bodyPr wrap="square" lIns="0" tIns="0" rIns="0" bIns="0" rtlCol="0"/>
            <a:lstStyle/>
            <a:p>
              <a:endParaRPr/>
            </a:p>
          </p:txBody>
        </p:sp>
        <p:pic>
          <p:nvPicPr>
            <p:cNvPr id="308" name="object 98">
              <a:extLst>
                <a:ext uri="{FF2B5EF4-FFF2-40B4-BE49-F238E27FC236}">
                  <a16:creationId xmlns:a16="http://schemas.microsoft.com/office/drawing/2014/main" id="{F88F0DA0-0941-15BD-DF83-6B2AAEBA5F04}"/>
                </a:ext>
              </a:extLst>
            </p:cNvPr>
            <p:cNvPicPr/>
            <p:nvPr/>
          </p:nvPicPr>
          <p:blipFill>
            <a:blip r:embed="rId86" cstate="print"/>
            <a:stretch>
              <a:fillRect/>
            </a:stretch>
          </p:blipFill>
          <p:spPr>
            <a:xfrm>
              <a:off x="5287175" y="3478466"/>
              <a:ext cx="256667" cy="930617"/>
            </a:xfrm>
            <a:prstGeom prst="rect">
              <a:avLst/>
            </a:prstGeom>
          </p:spPr>
        </p:pic>
        <p:pic>
          <p:nvPicPr>
            <p:cNvPr id="309" name="object 99">
              <a:extLst>
                <a:ext uri="{FF2B5EF4-FFF2-40B4-BE49-F238E27FC236}">
                  <a16:creationId xmlns:a16="http://schemas.microsoft.com/office/drawing/2014/main" id="{0FC129F1-D7D8-2876-CF59-FF823323DAE1}"/>
                </a:ext>
              </a:extLst>
            </p:cNvPr>
            <p:cNvPicPr/>
            <p:nvPr/>
          </p:nvPicPr>
          <p:blipFill>
            <a:blip r:embed="rId87" cstate="hqprint">
              <a:extLst>
                <a:ext uri="{28A0092B-C50C-407E-A947-70E740481C1C}">
                  <a14:useLocalDpi xmlns:a14="http://schemas.microsoft.com/office/drawing/2010/main"/>
                </a:ext>
              </a:extLst>
            </a:blip>
            <a:stretch>
              <a:fillRect/>
            </a:stretch>
          </p:blipFill>
          <p:spPr>
            <a:xfrm>
              <a:off x="6754533" y="3043669"/>
              <a:ext cx="59321" cy="114363"/>
            </a:xfrm>
            <a:prstGeom prst="rect">
              <a:avLst/>
            </a:prstGeom>
          </p:spPr>
        </p:pic>
        <p:sp>
          <p:nvSpPr>
            <p:cNvPr id="310" name="object 100">
              <a:extLst>
                <a:ext uri="{FF2B5EF4-FFF2-40B4-BE49-F238E27FC236}">
                  <a16:creationId xmlns:a16="http://schemas.microsoft.com/office/drawing/2014/main" id="{01499823-88B4-D880-B390-4F6B107C06B2}"/>
                </a:ext>
              </a:extLst>
            </p:cNvPr>
            <p:cNvSpPr/>
            <p:nvPr/>
          </p:nvSpPr>
          <p:spPr>
            <a:xfrm>
              <a:off x="6718223" y="2531338"/>
              <a:ext cx="3175" cy="11430"/>
            </a:xfrm>
            <a:custGeom>
              <a:avLst/>
              <a:gdLst/>
              <a:ahLst/>
              <a:cxnLst/>
              <a:rect l="l" t="t" r="r" b="b"/>
              <a:pathLst>
                <a:path w="3175" h="11430">
                  <a:moveTo>
                    <a:pt x="0" y="0"/>
                  </a:moveTo>
                  <a:lnTo>
                    <a:pt x="1079" y="10604"/>
                  </a:lnTo>
                  <a:lnTo>
                    <a:pt x="2768" y="11049"/>
                  </a:lnTo>
                  <a:lnTo>
                    <a:pt x="0" y="0"/>
                  </a:lnTo>
                  <a:close/>
                </a:path>
              </a:pathLst>
            </a:custGeom>
            <a:solidFill>
              <a:srgbClr val="649FB7"/>
            </a:solidFill>
          </p:spPr>
          <p:txBody>
            <a:bodyPr wrap="square" lIns="0" tIns="0" rIns="0" bIns="0" rtlCol="0"/>
            <a:lstStyle/>
            <a:p>
              <a:endParaRPr/>
            </a:p>
          </p:txBody>
        </p:sp>
        <p:sp>
          <p:nvSpPr>
            <p:cNvPr id="311" name="object 101">
              <a:extLst>
                <a:ext uri="{FF2B5EF4-FFF2-40B4-BE49-F238E27FC236}">
                  <a16:creationId xmlns:a16="http://schemas.microsoft.com/office/drawing/2014/main" id="{A7BF0620-ECEA-F48E-364C-FE28169C74FA}"/>
                </a:ext>
              </a:extLst>
            </p:cNvPr>
            <p:cNvSpPr/>
            <p:nvPr/>
          </p:nvSpPr>
          <p:spPr>
            <a:xfrm>
              <a:off x="6796328" y="2850533"/>
              <a:ext cx="1905" cy="0"/>
            </a:xfrm>
            <a:custGeom>
              <a:avLst/>
              <a:gdLst/>
              <a:ahLst/>
              <a:cxnLst/>
              <a:rect l="l" t="t" r="r" b="b"/>
              <a:pathLst>
                <a:path w="1904">
                  <a:moveTo>
                    <a:pt x="0" y="0"/>
                  </a:moveTo>
                  <a:lnTo>
                    <a:pt x="1409" y="0"/>
                  </a:lnTo>
                </a:path>
              </a:pathLst>
            </a:custGeom>
            <a:ln w="3175">
              <a:solidFill>
                <a:srgbClr val="3D8CAC"/>
              </a:solidFill>
            </a:ln>
          </p:spPr>
          <p:txBody>
            <a:bodyPr wrap="square" lIns="0" tIns="0" rIns="0" bIns="0" rtlCol="0"/>
            <a:lstStyle/>
            <a:p>
              <a:endParaRPr/>
            </a:p>
          </p:txBody>
        </p:sp>
        <p:pic>
          <p:nvPicPr>
            <p:cNvPr id="312" name="object 102">
              <a:extLst>
                <a:ext uri="{FF2B5EF4-FFF2-40B4-BE49-F238E27FC236}">
                  <a16:creationId xmlns:a16="http://schemas.microsoft.com/office/drawing/2014/main" id="{92562990-BC72-4EE5-6FDF-C05DAE4324F2}"/>
                </a:ext>
              </a:extLst>
            </p:cNvPr>
            <p:cNvPicPr/>
            <p:nvPr/>
          </p:nvPicPr>
          <p:blipFill>
            <a:blip r:embed="rId88" cstate="hqprint">
              <a:extLst>
                <a:ext uri="{28A0092B-C50C-407E-A947-70E740481C1C}">
                  <a14:useLocalDpi xmlns:a14="http://schemas.microsoft.com/office/drawing/2010/main"/>
                </a:ext>
              </a:extLst>
            </a:blip>
            <a:stretch>
              <a:fillRect/>
            </a:stretch>
          </p:blipFill>
          <p:spPr>
            <a:xfrm>
              <a:off x="6753860" y="2977425"/>
              <a:ext cx="154965" cy="613219"/>
            </a:xfrm>
            <a:prstGeom prst="rect">
              <a:avLst/>
            </a:prstGeom>
          </p:spPr>
        </p:pic>
        <p:pic>
          <p:nvPicPr>
            <p:cNvPr id="313" name="object 103">
              <a:extLst>
                <a:ext uri="{FF2B5EF4-FFF2-40B4-BE49-F238E27FC236}">
                  <a16:creationId xmlns:a16="http://schemas.microsoft.com/office/drawing/2014/main" id="{CFB63FEB-9145-F294-AEF7-AC8D32364671}"/>
                </a:ext>
              </a:extLst>
            </p:cNvPr>
            <p:cNvPicPr/>
            <p:nvPr/>
          </p:nvPicPr>
          <p:blipFill>
            <a:blip r:embed="rId89" cstate="hqprint">
              <a:extLst>
                <a:ext uri="{28A0092B-C50C-407E-A947-70E740481C1C}">
                  <a14:useLocalDpi xmlns:a14="http://schemas.microsoft.com/office/drawing/2010/main"/>
                </a:ext>
              </a:extLst>
            </a:blip>
            <a:stretch>
              <a:fillRect/>
            </a:stretch>
          </p:blipFill>
          <p:spPr>
            <a:xfrm>
              <a:off x="6977049" y="3989641"/>
              <a:ext cx="8458" cy="24891"/>
            </a:xfrm>
            <a:prstGeom prst="rect">
              <a:avLst/>
            </a:prstGeom>
          </p:spPr>
        </p:pic>
        <p:pic>
          <p:nvPicPr>
            <p:cNvPr id="314" name="object 104">
              <a:extLst>
                <a:ext uri="{FF2B5EF4-FFF2-40B4-BE49-F238E27FC236}">
                  <a16:creationId xmlns:a16="http://schemas.microsoft.com/office/drawing/2014/main" id="{DB6F0237-953B-55E1-08C3-D9381D58278B}"/>
                </a:ext>
              </a:extLst>
            </p:cNvPr>
            <p:cNvPicPr/>
            <p:nvPr/>
          </p:nvPicPr>
          <p:blipFill>
            <a:blip r:embed="rId90" cstate="print"/>
            <a:stretch>
              <a:fillRect/>
            </a:stretch>
          </p:blipFill>
          <p:spPr>
            <a:xfrm>
              <a:off x="5301373" y="4632363"/>
              <a:ext cx="67041" cy="565150"/>
            </a:xfrm>
            <a:prstGeom prst="rect">
              <a:avLst/>
            </a:prstGeom>
          </p:spPr>
        </p:pic>
        <p:pic>
          <p:nvPicPr>
            <p:cNvPr id="315" name="object 105">
              <a:extLst>
                <a:ext uri="{FF2B5EF4-FFF2-40B4-BE49-F238E27FC236}">
                  <a16:creationId xmlns:a16="http://schemas.microsoft.com/office/drawing/2014/main" id="{B621814D-0B13-1248-9E12-D7877A4814DC}"/>
                </a:ext>
              </a:extLst>
            </p:cNvPr>
            <p:cNvPicPr/>
            <p:nvPr/>
          </p:nvPicPr>
          <p:blipFill>
            <a:blip r:embed="rId91" cstate="print"/>
            <a:stretch>
              <a:fillRect/>
            </a:stretch>
          </p:blipFill>
          <p:spPr>
            <a:xfrm>
              <a:off x="5366766" y="4641888"/>
              <a:ext cx="75692" cy="402589"/>
            </a:xfrm>
            <a:prstGeom prst="rect">
              <a:avLst/>
            </a:prstGeom>
          </p:spPr>
        </p:pic>
        <p:pic>
          <p:nvPicPr>
            <p:cNvPr id="316" name="object 106">
              <a:extLst>
                <a:ext uri="{FF2B5EF4-FFF2-40B4-BE49-F238E27FC236}">
                  <a16:creationId xmlns:a16="http://schemas.microsoft.com/office/drawing/2014/main" id="{D46157B2-D9DC-4E96-9503-F65E6F7E7132}"/>
                </a:ext>
              </a:extLst>
            </p:cNvPr>
            <p:cNvPicPr/>
            <p:nvPr/>
          </p:nvPicPr>
          <p:blipFill>
            <a:blip r:embed="rId92" cstate="print"/>
            <a:stretch>
              <a:fillRect/>
            </a:stretch>
          </p:blipFill>
          <p:spPr>
            <a:xfrm>
              <a:off x="5366766" y="5042839"/>
              <a:ext cx="64922" cy="158775"/>
            </a:xfrm>
            <a:prstGeom prst="rect">
              <a:avLst/>
            </a:prstGeom>
          </p:spPr>
        </p:pic>
        <p:pic>
          <p:nvPicPr>
            <p:cNvPr id="317" name="object 107">
              <a:extLst>
                <a:ext uri="{FF2B5EF4-FFF2-40B4-BE49-F238E27FC236}">
                  <a16:creationId xmlns:a16="http://schemas.microsoft.com/office/drawing/2014/main" id="{A410FBE7-CF66-382A-81EB-665D90414DE9}"/>
                </a:ext>
              </a:extLst>
            </p:cNvPr>
            <p:cNvPicPr/>
            <p:nvPr/>
          </p:nvPicPr>
          <p:blipFill>
            <a:blip r:embed="rId93" cstate="print"/>
            <a:stretch>
              <a:fillRect/>
            </a:stretch>
          </p:blipFill>
          <p:spPr>
            <a:xfrm>
              <a:off x="5311533" y="5012181"/>
              <a:ext cx="113537" cy="519671"/>
            </a:xfrm>
            <a:prstGeom prst="rect">
              <a:avLst/>
            </a:prstGeom>
          </p:spPr>
        </p:pic>
        <p:pic>
          <p:nvPicPr>
            <p:cNvPr id="318" name="object 108">
              <a:extLst>
                <a:ext uri="{FF2B5EF4-FFF2-40B4-BE49-F238E27FC236}">
                  <a16:creationId xmlns:a16="http://schemas.microsoft.com/office/drawing/2014/main" id="{2EAE202C-120F-D063-CFDF-5FE5FB76B9E0}"/>
                </a:ext>
              </a:extLst>
            </p:cNvPr>
            <p:cNvPicPr/>
            <p:nvPr/>
          </p:nvPicPr>
          <p:blipFill>
            <a:blip r:embed="rId94" cstate="hqprint">
              <a:extLst>
                <a:ext uri="{28A0092B-C50C-407E-A947-70E740481C1C}">
                  <a14:useLocalDpi xmlns:a14="http://schemas.microsoft.com/office/drawing/2010/main"/>
                </a:ext>
              </a:extLst>
            </a:blip>
            <a:stretch>
              <a:fillRect/>
            </a:stretch>
          </p:blipFill>
          <p:spPr>
            <a:xfrm>
              <a:off x="5300992" y="2359329"/>
              <a:ext cx="104190" cy="663117"/>
            </a:xfrm>
            <a:prstGeom prst="rect">
              <a:avLst/>
            </a:prstGeom>
          </p:spPr>
        </p:pic>
        <p:pic>
          <p:nvPicPr>
            <p:cNvPr id="319" name="object 109">
              <a:extLst>
                <a:ext uri="{FF2B5EF4-FFF2-40B4-BE49-F238E27FC236}">
                  <a16:creationId xmlns:a16="http://schemas.microsoft.com/office/drawing/2014/main" id="{D41BA6A4-C046-5601-342C-7D40033D7F29}"/>
                </a:ext>
              </a:extLst>
            </p:cNvPr>
            <p:cNvPicPr/>
            <p:nvPr/>
          </p:nvPicPr>
          <p:blipFill>
            <a:blip r:embed="rId95" cstate="print"/>
            <a:stretch>
              <a:fillRect/>
            </a:stretch>
          </p:blipFill>
          <p:spPr>
            <a:xfrm>
              <a:off x="5375859" y="2399855"/>
              <a:ext cx="22567" cy="104241"/>
            </a:xfrm>
            <a:prstGeom prst="rect">
              <a:avLst/>
            </a:prstGeom>
          </p:spPr>
        </p:pic>
        <p:sp>
          <p:nvSpPr>
            <p:cNvPr id="320" name="object 110">
              <a:extLst>
                <a:ext uri="{FF2B5EF4-FFF2-40B4-BE49-F238E27FC236}">
                  <a16:creationId xmlns:a16="http://schemas.microsoft.com/office/drawing/2014/main" id="{9898027B-B2E4-4271-0AFA-143F12B46B73}"/>
                </a:ext>
              </a:extLst>
            </p:cNvPr>
            <p:cNvSpPr/>
            <p:nvPr/>
          </p:nvSpPr>
          <p:spPr>
            <a:xfrm>
              <a:off x="5396230" y="2366297"/>
              <a:ext cx="0" cy="8255"/>
            </a:xfrm>
            <a:custGeom>
              <a:avLst/>
              <a:gdLst/>
              <a:ahLst/>
              <a:cxnLst/>
              <a:rect l="l" t="t" r="r" b="b"/>
              <a:pathLst>
                <a:path h="8255">
                  <a:moveTo>
                    <a:pt x="0" y="8054"/>
                  </a:moveTo>
                  <a:lnTo>
                    <a:pt x="0" y="0"/>
                  </a:lnTo>
                </a:path>
              </a:pathLst>
            </a:custGeom>
            <a:ln w="3175">
              <a:solidFill>
                <a:srgbClr val="5C97B2"/>
              </a:solidFill>
            </a:ln>
          </p:spPr>
          <p:txBody>
            <a:bodyPr wrap="square" lIns="0" tIns="0" rIns="0" bIns="0" rtlCol="0"/>
            <a:lstStyle/>
            <a:p>
              <a:endParaRPr/>
            </a:p>
          </p:txBody>
        </p:sp>
        <p:sp>
          <p:nvSpPr>
            <p:cNvPr id="321" name="object 111">
              <a:extLst>
                <a:ext uri="{FF2B5EF4-FFF2-40B4-BE49-F238E27FC236}">
                  <a16:creationId xmlns:a16="http://schemas.microsoft.com/office/drawing/2014/main" id="{FD9E2FAA-48A7-F286-5445-B6DDD1B8C05D}"/>
                </a:ext>
              </a:extLst>
            </p:cNvPr>
            <p:cNvSpPr/>
            <p:nvPr/>
          </p:nvSpPr>
          <p:spPr>
            <a:xfrm>
              <a:off x="5392940" y="2383129"/>
              <a:ext cx="5080" cy="6350"/>
            </a:xfrm>
            <a:custGeom>
              <a:avLst/>
              <a:gdLst/>
              <a:ahLst/>
              <a:cxnLst/>
              <a:rect l="l" t="t" r="r" b="b"/>
              <a:pathLst>
                <a:path w="5079" h="6350">
                  <a:moveTo>
                    <a:pt x="850" y="0"/>
                  </a:moveTo>
                  <a:lnTo>
                    <a:pt x="0" y="5905"/>
                  </a:lnTo>
                  <a:lnTo>
                    <a:pt x="1765" y="5587"/>
                  </a:lnTo>
                  <a:lnTo>
                    <a:pt x="3340" y="5156"/>
                  </a:lnTo>
                  <a:lnTo>
                    <a:pt x="4610" y="4660"/>
                  </a:lnTo>
                  <a:lnTo>
                    <a:pt x="4571" y="914"/>
                  </a:lnTo>
                  <a:lnTo>
                    <a:pt x="3581" y="533"/>
                  </a:lnTo>
                  <a:lnTo>
                    <a:pt x="2349" y="190"/>
                  </a:lnTo>
                  <a:lnTo>
                    <a:pt x="850" y="0"/>
                  </a:lnTo>
                  <a:close/>
                </a:path>
              </a:pathLst>
            </a:custGeom>
            <a:solidFill>
              <a:srgbClr val="5C97B2"/>
            </a:solidFill>
          </p:spPr>
          <p:txBody>
            <a:bodyPr wrap="square" lIns="0" tIns="0" rIns="0" bIns="0" rtlCol="0"/>
            <a:lstStyle/>
            <a:p>
              <a:endParaRPr/>
            </a:p>
          </p:txBody>
        </p:sp>
        <p:pic>
          <p:nvPicPr>
            <p:cNvPr id="322" name="object 112">
              <a:extLst>
                <a:ext uri="{FF2B5EF4-FFF2-40B4-BE49-F238E27FC236}">
                  <a16:creationId xmlns:a16="http://schemas.microsoft.com/office/drawing/2014/main" id="{3EC7283E-8D37-C4D6-DA3C-8F6AB57A3ADC}"/>
                </a:ext>
              </a:extLst>
            </p:cNvPr>
            <p:cNvPicPr/>
            <p:nvPr/>
          </p:nvPicPr>
          <p:blipFill>
            <a:blip r:embed="rId96" cstate="hqprint">
              <a:extLst>
                <a:ext uri="{28A0092B-C50C-407E-A947-70E740481C1C}">
                  <a14:useLocalDpi xmlns:a14="http://schemas.microsoft.com/office/drawing/2010/main"/>
                </a:ext>
              </a:extLst>
            </a:blip>
            <a:stretch>
              <a:fillRect/>
            </a:stretch>
          </p:blipFill>
          <p:spPr>
            <a:xfrm>
              <a:off x="5397296" y="1352753"/>
              <a:ext cx="165176" cy="1816100"/>
            </a:xfrm>
            <a:prstGeom prst="rect">
              <a:avLst/>
            </a:prstGeom>
          </p:spPr>
        </p:pic>
        <p:sp>
          <p:nvSpPr>
            <p:cNvPr id="323" name="object 113">
              <a:extLst>
                <a:ext uri="{FF2B5EF4-FFF2-40B4-BE49-F238E27FC236}">
                  <a16:creationId xmlns:a16="http://schemas.microsoft.com/office/drawing/2014/main" id="{D1A09531-01D7-F117-0AC6-747FEE234A1B}"/>
                </a:ext>
              </a:extLst>
            </p:cNvPr>
            <p:cNvSpPr/>
            <p:nvPr/>
          </p:nvSpPr>
          <p:spPr>
            <a:xfrm>
              <a:off x="5406491" y="2287828"/>
              <a:ext cx="6985" cy="6985"/>
            </a:xfrm>
            <a:custGeom>
              <a:avLst/>
              <a:gdLst/>
              <a:ahLst/>
              <a:cxnLst/>
              <a:rect l="l" t="t" r="r" b="b"/>
              <a:pathLst>
                <a:path w="6985" h="6985">
                  <a:moveTo>
                    <a:pt x="952" y="0"/>
                  </a:moveTo>
                  <a:lnTo>
                    <a:pt x="0" y="6705"/>
                  </a:lnTo>
                  <a:lnTo>
                    <a:pt x="2946" y="5753"/>
                  </a:lnTo>
                  <a:lnTo>
                    <a:pt x="5168" y="4610"/>
                  </a:lnTo>
                  <a:lnTo>
                    <a:pt x="6375" y="3454"/>
                  </a:lnTo>
                  <a:lnTo>
                    <a:pt x="5486" y="2349"/>
                  </a:lnTo>
                  <a:lnTo>
                    <a:pt x="3771" y="1016"/>
                  </a:lnTo>
                  <a:lnTo>
                    <a:pt x="952" y="0"/>
                  </a:lnTo>
                  <a:close/>
                </a:path>
              </a:pathLst>
            </a:custGeom>
            <a:solidFill>
              <a:srgbClr val="6199B4"/>
            </a:solidFill>
          </p:spPr>
          <p:txBody>
            <a:bodyPr wrap="square" lIns="0" tIns="0" rIns="0" bIns="0" rtlCol="0"/>
            <a:lstStyle/>
            <a:p>
              <a:endParaRPr/>
            </a:p>
          </p:txBody>
        </p:sp>
        <p:pic>
          <p:nvPicPr>
            <p:cNvPr id="324" name="object 114">
              <a:extLst>
                <a:ext uri="{FF2B5EF4-FFF2-40B4-BE49-F238E27FC236}">
                  <a16:creationId xmlns:a16="http://schemas.microsoft.com/office/drawing/2014/main" id="{0DA59D32-9750-B857-4226-625DAB015818}"/>
                </a:ext>
              </a:extLst>
            </p:cNvPr>
            <p:cNvPicPr/>
            <p:nvPr/>
          </p:nvPicPr>
          <p:blipFill>
            <a:blip r:embed="rId97" cstate="print">
              <a:extLst>
                <a:ext uri="{28A0092B-C50C-407E-A947-70E740481C1C}">
                  <a14:useLocalDpi xmlns:a14="http://schemas.microsoft.com/office/drawing/2010/main"/>
                </a:ext>
              </a:extLst>
            </a:blip>
            <a:stretch>
              <a:fillRect/>
            </a:stretch>
          </p:blipFill>
          <p:spPr>
            <a:xfrm>
              <a:off x="5398008" y="2375877"/>
              <a:ext cx="127034" cy="68961"/>
            </a:xfrm>
            <a:prstGeom prst="rect">
              <a:avLst/>
            </a:prstGeom>
          </p:spPr>
        </p:pic>
        <p:pic>
          <p:nvPicPr>
            <p:cNvPr id="325" name="object 115">
              <a:extLst>
                <a:ext uri="{FF2B5EF4-FFF2-40B4-BE49-F238E27FC236}">
                  <a16:creationId xmlns:a16="http://schemas.microsoft.com/office/drawing/2014/main" id="{1D9CEC61-FF0A-4856-A747-59C90A100776}"/>
                </a:ext>
              </a:extLst>
            </p:cNvPr>
            <p:cNvPicPr/>
            <p:nvPr/>
          </p:nvPicPr>
          <p:blipFill>
            <a:blip r:embed="rId98" cstate="print"/>
            <a:stretch>
              <a:fillRect/>
            </a:stretch>
          </p:blipFill>
          <p:spPr>
            <a:xfrm>
              <a:off x="5412359" y="3492118"/>
              <a:ext cx="90208" cy="895400"/>
            </a:xfrm>
            <a:prstGeom prst="rect">
              <a:avLst/>
            </a:prstGeom>
          </p:spPr>
        </p:pic>
        <p:pic>
          <p:nvPicPr>
            <p:cNvPr id="326" name="object 116">
              <a:extLst>
                <a:ext uri="{FF2B5EF4-FFF2-40B4-BE49-F238E27FC236}">
                  <a16:creationId xmlns:a16="http://schemas.microsoft.com/office/drawing/2014/main" id="{68CE5D10-6E88-8F57-0C6F-04C59FF3373F}"/>
                </a:ext>
              </a:extLst>
            </p:cNvPr>
            <p:cNvPicPr/>
            <p:nvPr/>
          </p:nvPicPr>
          <p:blipFill>
            <a:blip r:embed="rId99" cstate="print"/>
            <a:stretch>
              <a:fillRect/>
            </a:stretch>
          </p:blipFill>
          <p:spPr>
            <a:xfrm>
              <a:off x="5526176" y="1152004"/>
              <a:ext cx="37299" cy="194513"/>
            </a:xfrm>
            <a:prstGeom prst="rect">
              <a:avLst/>
            </a:prstGeom>
          </p:spPr>
        </p:pic>
        <p:pic>
          <p:nvPicPr>
            <p:cNvPr id="327" name="object 117">
              <a:extLst>
                <a:ext uri="{FF2B5EF4-FFF2-40B4-BE49-F238E27FC236}">
                  <a16:creationId xmlns:a16="http://schemas.microsoft.com/office/drawing/2014/main" id="{423520EC-AEF4-C22E-115C-4EFF889E28F4}"/>
                </a:ext>
              </a:extLst>
            </p:cNvPr>
            <p:cNvPicPr/>
            <p:nvPr/>
          </p:nvPicPr>
          <p:blipFill>
            <a:blip r:embed="rId100" cstate="print">
              <a:extLst>
                <a:ext uri="{28A0092B-C50C-407E-A947-70E740481C1C}">
                  <a14:useLocalDpi xmlns:a14="http://schemas.microsoft.com/office/drawing/2010/main"/>
                </a:ext>
              </a:extLst>
            </a:blip>
            <a:stretch>
              <a:fillRect/>
            </a:stretch>
          </p:blipFill>
          <p:spPr>
            <a:xfrm>
              <a:off x="6880440" y="1897989"/>
              <a:ext cx="8686" cy="13169"/>
            </a:xfrm>
            <a:prstGeom prst="rect">
              <a:avLst/>
            </a:prstGeom>
          </p:spPr>
        </p:pic>
        <p:pic>
          <p:nvPicPr>
            <p:cNvPr id="328" name="object 118">
              <a:extLst>
                <a:ext uri="{FF2B5EF4-FFF2-40B4-BE49-F238E27FC236}">
                  <a16:creationId xmlns:a16="http://schemas.microsoft.com/office/drawing/2014/main" id="{BDA7049D-5EF6-D76E-A1AF-FF4EB466E3D5}"/>
                </a:ext>
              </a:extLst>
            </p:cNvPr>
            <p:cNvPicPr/>
            <p:nvPr/>
          </p:nvPicPr>
          <p:blipFill>
            <a:blip r:embed="rId101" cstate="print"/>
            <a:stretch>
              <a:fillRect/>
            </a:stretch>
          </p:blipFill>
          <p:spPr>
            <a:xfrm>
              <a:off x="4478985" y="3270532"/>
              <a:ext cx="208454" cy="407590"/>
            </a:xfrm>
            <a:prstGeom prst="rect">
              <a:avLst/>
            </a:prstGeom>
          </p:spPr>
        </p:pic>
        <p:pic>
          <p:nvPicPr>
            <p:cNvPr id="329" name="object 119">
              <a:extLst>
                <a:ext uri="{FF2B5EF4-FFF2-40B4-BE49-F238E27FC236}">
                  <a16:creationId xmlns:a16="http://schemas.microsoft.com/office/drawing/2014/main" id="{DFF78AF8-8627-DADF-3571-7B48EC8B4F88}"/>
                </a:ext>
              </a:extLst>
            </p:cNvPr>
            <p:cNvPicPr/>
            <p:nvPr/>
          </p:nvPicPr>
          <p:blipFill>
            <a:blip r:embed="rId102" cstate="print"/>
            <a:stretch>
              <a:fillRect/>
            </a:stretch>
          </p:blipFill>
          <p:spPr>
            <a:xfrm>
              <a:off x="4501794" y="3676484"/>
              <a:ext cx="115760" cy="325488"/>
            </a:xfrm>
            <a:prstGeom prst="rect">
              <a:avLst/>
            </a:prstGeom>
          </p:spPr>
        </p:pic>
        <p:pic>
          <p:nvPicPr>
            <p:cNvPr id="330" name="object 120">
              <a:extLst>
                <a:ext uri="{FF2B5EF4-FFF2-40B4-BE49-F238E27FC236}">
                  <a16:creationId xmlns:a16="http://schemas.microsoft.com/office/drawing/2014/main" id="{8DE1AE04-CEB4-E18B-787A-6434F3B15338}"/>
                </a:ext>
              </a:extLst>
            </p:cNvPr>
            <p:cNvPicPr/>
            <p:nvPr/>
          </p:nvPicPr>
          <p:blipFill>
            <a:blip r:embed="rId103" cstate="print"/>
            <a:stretch>
              <a:fillRect/>
            </a:stretch>
          </p:blipFill>
          <p:spPr>
            <a:xfrm>
              <a:off x="4562652" y="3108265"/>
              <a:ext cx="170865" cy="163915"/>
            </a:xfrm>
            <a:prstGeom prst="rect">
              <a:avLst/>
            </a:prstGeom>
          </p:spPr>
        </p:pic>
        <p:pic>
          <p:nvPicPr>
            <p:cNvPr id="331" name="object 121">
              <a:extLst>
                <a:ext uri="{FF2B5EF4-FFF2-40B4-BE49-F238E27FC236}">
                  <a16:creationId xmlns:a16="http://schemas.microsoft.com/office/drawing/2014/main" id="{B86AA14A-6D33-0CDF-DEC0-25609C608413}"/>
                </a:ext>
              </a:extLst>
            </p:cNvPr>
            <p:cNvPicPr/>
            <p:nvPr/>
          </p:nvPicPr>
          <p:blipFill>
            <a:blip r:embed="rId104" cstate="print"/>
            <a:stretch>
              <a:fillRect/>
            </a:stretch>
          </p:blipFill>
          <p:spPr>
            <a:xfrm>
              <a:off x="4620514" y="2864587"/>
              <a:ext cx="136232" cy="245327"/>
            </a:xfrm>
            <a:prstGeom prst="rect">
              <a:avLst/>
            </a:prstGeom>
          </p:spPr>
        </p:pic>
        <p:pic>
          <p:nvPicPr>
            <p:cNvPr id="332" name="object 122">
              <a:extLst>
                <a:ext uri="{FF2B5EF4-FFF2-40B4-BE49-F238E27FC236}">
                  <a16:creationId xmlns:a16="http://schemas.microsoft.com/office/drawing/2014/main" id="{C8BBBCFF-CFFB-20FA-09F2-F8DC4E4EBE5A}"/>
                </a:ext>
              </a:extLst>
            </p:cNvPr>
            <p:cNvPicPr/>
            <p:nvPr/>
          </p:nvPicPr>
          <p:blipFill>
            <a:blip r:embed="rId105" cstate="print"/>
            <a:stretch>
              <a:fillRect/>
            </a:stretch>
          </p:blipFill>
          <p:spPr>
            <a:xfrm>
              <a:off x="4685792" y="3270532"/>
              <a:ext cx="14909" cy="73402"/>
            </a:xfrm>
            <a:prstGeom prst="rect">
              <a:avLst/>
            </a:prstGeom>
          </p:spPr>
        </p:pic>
        <p:pic>
          <p:nvPicPr>
            <p:cNvPr id="333" name="object 123">
              <a:extLst>
                <a:ext uri="{FF2B5EF4-FFF2-40B4-BE49-F238E27FC236}">
                  <a16:creationId xmlns:a16="http://schemas.microsoft.com/office/drawing/2014/main" id="{7B996905-479E-F822-C244-321929A96690}"/>
                </a:ext>
              </a:extLst>
            </p:cNvPr>
            <p:cNvPicPr/>
            <p:nvPr/>
          </p:nvPicPr>
          <p:blipFill>
            <a:blip r:embed="rId106" cstate="hqprint">
              <a:extLst>
                <a:ext uri="{28A0092B-C50C-407E-A947-70E740481C1C}">
                  <a14:useLocalDpi xmlns:a14="http://schemas.microsoft.com/office/drawing/2010/main"/>
                </a:ext>
              </a:extLst>
            </a:blip>
            <a:stretch>
              <a:fillRect/>
            </a:stretch>
          </p:blipFill>
          <p:spPr>
            <a:xfrm>
              <a:off x="4705197" y="2297010"/>
              <a:ext cx="189369" cy="703986"/>
            </a:xfrm>
            <a:prstGeom prst="rect">
              <a:avLst/>
            </a:prstGeom>
          </p:spPr>
        </p:pic>
        <p:sp>
          <p:nvSpPr>
            <p:cNvPr id="334" name="object 124">
              <a:extLst>
                <a:ext uri="{FF2B5EF4-FFF2-40B4-BE49-F238E27FC236}">
                  <a16:creationId xmlns:a16="http://schemas.microsoft.com/office/drawing/2014/main" id="{79F46CA1-8E32-6D1B-FF2E-44B95EA5608B}"/>
                </a:ext>
              </a:extLst>
            </p:cNvPr>
            <p:cNvSpPr/>
            <p:nvPr/>
          </p:nvSpPr>
          <p:spPr>
            <a:xfrm>
              <a:off x="4776368" y="2656998"/>
              <a:ext cx="0" cy="2540"/>
            </a:xfrm>
            <a:custGeom>
              <a:avLst/>
              <a:gdLst/>
              <a:ahLst/>
              <a:cxnLst/>
              <a:rect l="l" t="t" r="r" b="b"/>
              <a:pathLst>
                <a:path h="2539">
                  <a:moveTo>
                    <a:pt x="0" y="2064"/>
                  </a:moveTo>
                  <a:lnTo>
                    <a:pt x="0" y="0"/>
                  </a:lnTo>
                </a:path>
              </a:pathLst>
            </a:custGeom>
            <a:ln w="3175">
              <a:solidFill>
                <a:srgbClr val="5090AB"/>
              </a:solidFill>
            </a:ln>
          </p:spPr>
          <p:txBody>
            <a:bodyPr wrap="square" lIns="0" tIns="0" rIns="0" bIns="0" rtlCol="0"/>
            <a:lstStyle/>
            <a:p>
              <a:endParaRPr/>
            </a:p>
          </p:txBody>
        </p:sp>
        <p:pic>
          <p:nvPicPr>
            <p:cNvPr id="335" name="object 125">
              <a:extLst>
                <a:ext uri="{FF2B5EF4-FFF2-40B4-BE49-F238E27FC236}">
                  <a16:creationId xmlns:a16="http://schemas.microsoft.com/office/drawing/2014/main" id="{78931FF5-6ACA-7A31-FF6D-424ABCE58210}"/>
                </a:ext>
              </a:extLst>
            </p:cNvPr>
            <p:cNvPicPr/>
            <p:nvPr/>
          </p:nvPicPr>
          <p:blipFill>
            <a:blip r:embed="rId107" cstate="print"/>
            <a:stretch>
              <a:fillRect/>
            </a:stretch>
          </p:blipFill>
          <p:spPr>
            <a:xfrm>
              <a:off x="4753597" y="2721419"/>
              <a:ext cx="42164" cy="11569"/>
            </a:xfrm>
            <a:prstGeom prst="rect">
              <a:avLst/>
            </a:prstGeom>
          </p:spPr>
        </p:pic>
        <p:pic>
          <p:nvPicPr>
            <p:cNvPr id="336" name="object 126">
              <a:extLst>
                <a:ext uri="{FF2B5EF4-FFF2-40B4-BE49-F238E27FC236}">
                  <a16:creationId xmlns:a16="http://schemas.microsoft.com/office/drawing/2014/main" id="{2B5DD156-27C7-5C45-4D5D-1410D510883B}"/>
                </a:ext>
              </a:extLst>
            </p:cNvPr>
            <p:cNvPicPr/>
            <p:nvPr/>
          </p:nvPicPr>
          <p:blipFill>
            <a:blip r:embed="rId108" cstate="print"/>
            <a:stretch>
              <a:fillRect/>
            </a:stretch>
          </p:blipFill>
          <p:spPr>
            <a:xfrm>
              <a:off x="4393692" y="3362337"/>
              <a:ext cx="185229" cy="1234440"/>
            </a:xfrm>
            <a:prstGeom prst="rect">
              <a:avLst/>
            </a:prstGeom>
          </p:spPr>
        </p:pic>
        <p:pic>
          <p:nvPicPr>
            <p:cNvPr id="337" name="object 127">
              <a:extLst>
                <a:ext uri="{FF2B5EF4-FFF2-40B4-BE49-F238E27FC236}">
                  <a16:creationId xmlns:a16="http://schemas.microsoft.com/office/drawing/2014/main" id="{0DF0F794-A864-8C70-D3A7-7554DC657E24}"/>
                </a:ext>
              </a:extLst>
            </p:cNvPr>
            <p:cNvPicPr/>
            <p:nvPr/>
          </p:nvPicPr>
          <p:blipFill>
            <a:blip r:embed="rId109" cstate="print"/>
            <a:stretch>
              <a:fillRect/>
            </a:stretch>
          </p:blipFill>
          <p:spPr>
            <a:xfrm>
              <a:off x="4290390" y="3619868"/>
              <a:ext cx="180403" cy="1231900"/>
            </a:xfrm>
            <a:prstGeom prst="rect">
              <a:avLst/>
            </a:prstGeom>
          </p:spPr>
        </p:pic>
        <p:pic>
          <p:nvPicPr>
            <p:cNvPr id="338" name="object 128">
              <a:extLst>
                <a:ext uri="{FF2B5EF4-FFF2-40B4-BE49-F238E27FC236}">
                  <a16:creationId xmlns:a16="http://schemas.microsoft.com/office/drawing/2014/main" id="{E7333E35-A9E3-3A63-6582-455B13CD7F2A}"/>
                </a:ext>
              </a:extLst>
            </p:cNvPr>
            <p:cNvPicPr/>
            <p:nvPr/>
          </p:nvPicPr>
          <p:blipFill>
            <a:blip r:embed="rId110" cstate="print">
              <a:extLst>
                <a:ext uri="{28A0092B-C50C-407E-A947-70E740481C1C}">
                  <a14:useLocalDpi xmlns:a14="http://schemas.microsoft.com/office/drawing/2010/main"/>
                </a:ext>
              </a:extLst>
            </a:blip>
            <a:stretch>
              <a:fillRect/>
            </a:stretch>
          </p:blipFill>
          <p:spPr>
            <a:xfrm>
              <a:off x="4501400" y="3386873"/>
              <a:ext cx="26314" cy="70307"/>
            </a:xfrm>
            <a:prstGeom prst="rect">
              <a:avLst/>
            </a:prstGeom>
          </p:spPr>
        </p:pic>
        <p:pic>
          <p:nvPicPr>
            <p:cNvPr id="339" name="object 129">
              <a:extLst>
                <a:ext uri="{FF2B5EF4-FFF2-40B4-BE49-F238E27FC236}">
                  <a16:creationId xmlns:a16="http://schemas.microsoft.com/office/drawing/2014/main" id="{62C7467E-33C5-0C4E-9B14-3830F22F091C}"/>
                </a:ext>
              </a:extLst>
            </p:cNvPr>
            <p:cNvPicPr/>
            <p:nvPr/>
          </p:nvPicPr>
          <p:blipFill>
            <a:blip r:embed="rId111" cstate="hqprint">
              <a:extLst>
                <a:ext uri="{28A0092B-C50C-407E-A947-70E740481C1C}">
                  <a14:useLocalDpi xmlns:a14="http://schemas.microsoft.com/office/drawing/2010/main"/>
                </a:ext>
              </a:extLst>
            </a:blip>
            <a:stretch>
              <a:fillRect/>
            </a:stretch>
          </p:blipFill>
          <p:spPr>
            <a:xfrm>
              <a:off x="4415485" y="3605301"/>
              <a:ext cx="24574" cy="68033"/>
            </a:xfrm>
            <a:prstGeom prst="rect">
              <a:avLst/>
            </a:prstGeom>
          </p:spPr>
        </p:pic>
        <p:pic>
          <p:nvPicPr>
            <p:cNvPr id="340" name="object 130">
              <a:extLst>
                <a:ext uri="{FF2B5EF4-FFF2-40B4-BE49-F238E27FC236}">
                  <a16:creationId xmlns:a16="http://schemas.microsoft.com/office/drawing/2014/main" id="{118C0CCC-3D8D-8182-E96C-02CC2C915BB1}"/>
                </a:ext>
              </a:extLst>
            </p:cNvPr>
            <p:cNvPicPr/>
            <p:nvPr/>
          </p:nvPicPr>
          <p:blipFill>
            <a:blip r:embed="rId112" cstate="print">
              <a:extLst>
                <a:ext uri="{28A0092B-C50C-407E-A947-70E740481C1C}">
                  <a14:useLocalDpi xmlns:a14="http://schemas.microsoft.com/office/drawing/2010/main"/>
                </a:ext>
              </a:extLst>
            </a:blip>
            <a:stretch>
              <a:fillRect/>
            </a:stretch>
          </p:blipFill>
          <p:spPr>
            <a:xfrm>
              <a:off x="4465878" y="4130941"/>
              <a:ext cx="39852" cy="92316"/>
            </a:xfrm>
            <a:prstGeom prst="rect">
              <a:avLst/>
            </a:prstGeom>
          </p:spPr>
        </p:pic>
        <p:pic>
          <p:nvPicPr>
            <p:cNvPr id="341" name="object 131">
              <a:extLst>
                <a:ext uri="{FF2B5EF4-FFF2-40B4-BE49-F238E27FC236}">
                  <a16:creationId xmlns:a16="http://schemas.microsoft.com/office/drawing/2014/main" id="{6490AE2D-4C9C-6EEC-A5DF-0949E4447692}"/>
                </a:ext>
              </a:extLst>
            </p:cNvPr>
            <p:cNvPicPr/>
            <p:nvPr/>
          </p:nvPicPr>
          <p:blipFill>
            <a:blip r:embed="rId113" cstate="print"/>
            <a:stretch>
              <a:fillRect/>
            </a:stretch>
          </p:blipFill>
          <p:spPr>
            <a:xfrm>
              <a:off x="4495736" y="3675506"/>
              <a:ext cx="39907" cy="92341"/>
            </a:xfrm>
            <a:prstGeom prst="rect">
              <a:avLst/>
            </a:prstGeom>
          </p:spPr>
        </p:pic>
        <p:pic>
          <p:nvPicPr>
            <p:cNvPr id="342" name="object 132">
              <a:extLst>
                <a:ext uri="{FF2B5EF4-FFF2-40B4-BE49-F238E27FC236}">
                  <a16:creationId xmlns:a16="http://schemas.microsoft.com/office/drawing/2014/main" id="{880E5179-768F-D9A0-349F-C6845FFE0123}"/>
                </a:ext>
              </a:extLst>
            </p:cNvPr>
            <p:cNvPicPr/>
            <p:nvPr/>
          </p:nvPicPr>
          <p:blipFill>
            <a:blip r:embed="rId114" cstate="print">
              <a:extLst>
                <a:ext uri="{28A0092B-C50C-407E-A947-70E740481C1C}">
                  <a14:useLocalDpi xmlns:a14="http://schemas.microsoft.com/office/drawing/2010/main"/>
                </a:ext>
              </a:extLst>
            </a:blip>
            <a:stretch>
              <a:fillRect/>
            </a:stretch>
          </p:blipFill>
          <p:spPr>
            <a:xfrm>
              <a:off x="4372746" y="4626622"/>
              <a:ext cx="39284" cy="92328"/>
            </a:xfrm>
            <a:prstGeom prst="rect">
              <a:avLst/>
            </a:prstGeom>
          </p:spPr>
        </p:pic>
        <p:pic>
          <p:nvPicPr>
            <p:cNvPr id="343" name="object 133">
              <a:extLst>
                <a:ext uri="{FF2B5EF4-FFF2-40B4-BE49-F238E27FC236}">
                  <a16:creationId xmlns:a16="http://schemas.microsoft.com/office/drawing/2014/main" id="{6DC8B00E-8403-8906-827E-259860B79A82}"/>
                </a:ext>
              </a:extLst>
            </p:cNvPr>
            <p:cNvPicPr/>
            <p:nvPr/>
          </p:nvPicPr>
          <p:blipFill>
            <a:blip r:embed="rId115" cstate="print">
              <a:extLst>
                <a:ext uri="{28A0092B-C50C-407E-A947-70E740481C1C}">
                  <a14:useLocalDpi xmlns:a14="http://schemas.microsoft.com/office/drawing/2010/main"/>
                </a:ext>
              </a:extLst>
            </a:blip>
            <a:stretch>
              <a:fillRect/>
            </a:stretch>
          </p:blipFill>
          <p:spPr>
            <a:xfrm>
              <a:off x="4336059" y="4290606"/>
              <a:ext cx="56565" cy="100495"/>
            </a:xfrm>
            <a:prstGeom prst="rect">
              <a:avLst/>
            </a:prstGeom>
          </p:spPr>
        </p:pic>
        <p:pic>
          <p:nvPicPr>
            <p:cNvPr id="344" name="object 134">
              <a:extLst>
                <a:ext uri="{FF2B5EF4-FFF2-40B4-BE49-F238E27FC236}">
                  <a16:creationId xmlns:a16="http://schemas.microsoft.com/office/drawing/2014/main" id="{626DF3E1-BFF0-D223-0AE2-0EE9433046C4}"/>
                </a:ext>
              </a:extLst>
            </p:cNvPr>
            <p:cNvPicPr/>
            <p:nvPr/>
          </p:nvPicPr>
          <p:blipFill>
            <a:blip r:embed="rId116" cstate="print"/>
            <a:stretch>
              <a:fillRect/>
            </a:stretch>
          </p:blipFill>
          <p:spPr>
            <a:xfrm>
              <a:off x="4362805" y="3746538"/>
              <a:ext cx="74587" cy="114439"/>
            </a:xfrm>
            <a:prstGeom prst="rect">
              <a:avLst/>
            </a:prstGeom>
          </p:spPr>
        </p:pic>
        <p:pic>
          <p:nvPicPr>
            <p:cNvPr id="345" name="object 135">
              <a:extLst>
                <a:ext uri="{FF2B5EF4-FFF2-40B4-BE49-F238E27FC236}">
                  <a16:creationId xmlns:a16="http://schemas.microsoft.com/office/drawing/2014/main" id="{D8A07454-B058-6E9F-1095-DAAFE23C2D2C}"/>
                </a:ext>
              </a:extLst>
            </p:cNvPr>
            <p:cNvPicPr/>
            <p:nvPr/>
          </p:nvPicPr>
          <p:blipFill>
            <a:blip r:embed="rId117" cstate="print">
              <a:extLst>
                <a:ext uri="{28A0092B-C50C-407E-A947-70E740481C1C}">
                  <a14:useLocalDpi xmlns:a14="http://schemas.microsoft.com/office/drawing/2010/main"/>
                </a:ext>
              </a:extLst>
            </a:blip>
            <a:stretch>
              <a:fillRect/>
            </a:stretch>
          </p:blipFill>
          <p:spPr>
            <a:xfrm>
              <a:off x="4393895" y="3631780"/>
              <a:ext cx="106121" cy="129539"/>
            </a:xfrm>
            <a:prstGeom prst="rect">
              <a:avLst/>
            </a:prstGeom>
          </p:spPr>
        </p:pic>
        <p:pic>
          <p:nvPicPr>
            <p:cNvPr id="346" name="object 136">
              <a:extLst>
                <a:ext uri="{FF2B5EF4-FFF2-40B4-BE49-F238E27FC236}">
                  <a16:creationId xmlns:a16="http://schemas.microsoft.com/office/drawing/2014/main" id="{7DF30690-08A6-D248-2F61-AC550D01A118}"/>
                </a:ext>
              </a:extLst>
            </p:cNvPr>
            <p:cNvPicPr/>
            <p:nvPr/>
          </p:nvPicPr>
          <p:blipFill>
            <a:blip r:embed="rId118" cstate="hqprint">
              <a:extLst>
                <a:ext uri="{28A0092B-C50C-407E-A947-70E740481C1C}">
                  <a14:useLocalDpi xmlns:a14="http://schemas.microsoft.com/office/drawing/2010/main"/>
                </a:ext>
              </a:extLst>
            </a:blip>
            <a:stretch>
              <a:fillRect/>
            </a:stretch>
          </p:blipFill>
          <p:spPr>
            <a:xfrm>
              <a:off x="4316686" y="3941025"/>
              <a:ext cx="188549" cy="302755"/>
            </a:xfrm>
            <a:prstGeom prst="rect">
              <a:avLst/>
            </a:prstGeom>
          </p:spPr>
        </p:pic>
        <p:sp>
          <p:nvSpPr>
            <p:cNvPr id="347" name="object 137">
              <a:extLst>
                <a:ext uri="{FF2B5EF4-FFF2-40B4-BE49-F238E27FC236}">
                  <a16:creationId xmlns:a16="http://schemas.microsoft.com/office/drawing/2014/main" id="{BC431694-30F1-AA60-9B02-C02CE06B3FB2}"/>
                </a:ext>
              </a:extLst>
            </p:cNvPr>
            <p:cNvSpPr/>
            <p:nvPr/>
          </p:nvSpPr>
          <p:spPr>
            <a:xfrm>
              <a:off x="4393069" y="4114114"/>
              <a:ext cx="635" cy="0"/>
            </a:xfrm>
            <a:custGeom>
              <a:avLst/>
              <a:gdLst/>
              <a:ahLst/>
              <a:cxnLst/>
              <a:rect l="l" t="t" r="r" b="b"/>
              <a:pathLst>
                <a:path w="635">
                  <a:moveTo>
                    <a:pt x="0" y="0"/>
                  </a:moveTo>
                  <a:lnTo>
                    <a:pt x="120" y="0"/>
                  </a:lnTo>
                </a:path>
              </a:pathLst>
            </a:custGeom>
            <a:ln w="3175">
              <a:solidFill>
                <a:srgbClr val="006287"/>
              </a:solidFill>
            </a:ln>
          </p:spPr>
          <p:txBody>
            <a:bodyPr wrap="square" lIns="0" tIns="0" rIns="0" bIns="0" rtlCol="0"/>
            <a:lstStyle/>
            <a:p>
              <a:endParaRPr/>
            </a:p>
          </p:txBody>
        </p:sp>
        <p:pic>
          <p:nvPicPr>
            <p:cNvPr id="348" name="object 138">
              <a:extLst>
                <a:ext uri="{FF2B5EF4-FFF2-40B4-BE49-F238E27FC236}">
                  <a16:creationId xmlns:a16="http://schemas.microsoft.com/office/drawing/2014/main" id="{73F0B259-3D04-2072-AB09-E06C2C185FFF}"/>
                </a:ext>
              </a:extLst>
            </p:cNvPr>
            <p:cNvPicPr/>
            <p:nvPr/>
          </p:nvPicPr>
          <p:blipFill>
            <a:blip r:embed="rId119" cstate="hqprint">
              <a:extLst>
                <a:ext uri="{28A0092B-C50C-407E-A947-70E740481C1C}">
                  <a14:useLocalDpi xmlns:a14="http://schemas.microsoft.com/office/drawing/2010/main"/>
                </a:ext>
              </a:extLst>
            </a:blip>
            <a:stretch>
              <a:fillRect/>
            </a:stretch>
          </p:blipFill>
          <p:spPr>
            <a:xfrm>
              <a:off x="4154068" y="4140542"/>
              <a:ext cx="238798" cy="967739"/>
            </a:xfrm>
            <a:prstGeom prst="rect">
              <a:avLst/>
            </a:prstGeom>
          </p:spPr>
        </p:pic>
        <p:pic>
          <p:nvPicPr>
            <p:cNvPr id="349" name="object 139">
              <a:extLst>
                <a:ext uri="{FF2B5EF4-FFF2-40B4-BE49-F238E27FC236}">
                  <a16:creationId xmlns:a16="http://schemas.microsoft.com/office/drawing/2014/main" id="{7018458C-8122-ED8D-B373-3ACBEF1D5319}"/>
                </a:ext>
              </a:extLst>
            </p:cNvPr>
            <p:cNvPicPr/>
            <p:nvPr/>
          </p:nvPicPr>
          <p:blipFill>
            <a:blip r:embed="rId120" cstate="hqprint">
              <a:extLst>
                <a:ext uri="{28A0092B-C50C-407E-A947-70E740481C1C}">
                  <a14:useLocalDpi xmlns:a14="http://schemas.microsoft.com/office/drawing/2010/main"/>
                </a:ext>
              </a:extLst>
            </a:blip>
            <a:stretch>
              <a:fillRect/>
            </a:stretch>
          </p:blipFill>
          <p:spPr>
            <a:xfrm>
              <a:off x="4155821" y="5423662"/>
              <a:ext cx="72224" cy="86347"/>
            </a:xfrm>
            <a:prstGeom prst="rect">
              <a:avLst/>
            </a:prstGeom>
          </p:spPr>
        </p:pic>
        <p:pic>
          <p:nvPicPr>
            <p:cNvPr id="350" name="object 140">
              <a:extLst>
                <a:ext uri="{FF2B5EF4-FFF2-40B4-BE49-F238E27FC236}">
                  <a16:creationId xmlns:a16="http://schemas.microsoft.com/office/drawing/2014/main" id="{BA10752A-5BC2-7C40-FFB6-9FB10D70DD29}"/>
                </a:ext>
              </a:extLst>
            </p:cNvPr>
            <p:cNvPicPr/>
            <p:nvPr/>
          </p:nvPicPr>
          <p:blipFill>
            <a:blip r:embed="rId121" cstate="print"/>
            <a:stretch>
              <a:fillRect/>
            </a:stretch>
          </p:blipFill>
          <p:spPr>
            <a:xfrm>
              <a:off x="4233710" y="3819169"/>
              <a:ext cx="148831" cy="322656"/>
            </a:xfrm>
            <a:prstGeom prst="rect">
              <a:avLst/>
            </a:prstGeom>
          </p:spPr>
        </p:pic>
        <p:pic>
          <p:nvPicPr>
            <p:cNvPr id="351" name="object 141">
              <a:extLst>
                <a:ext uri="{FF2B5EF4-FFF2-40B4-BE49-F238E27FC236}">
                  <a16:creationId xmlns:a16="http://schemas.microsoft.com/office/drawing/2014/main" id="{CA0BBF9C-76B9-C7A0-873C-F57752A004E3}"/>
                </a:ext>
              </a:extLst>
            </p:cNvPr>
            <p:cNvPicPr/>
            <p:nvPr/>
          </p:nvPicPr>
          <p:blipFill>
            <a:blip r:embed="rId122" cstate="print"/>
            <a:stretch>
              <a:fillRect/>
            </a:stretch>
          </p:blipFill>
          <p:spPr>
            <a:xfrm>
              <a:off x="4255262" y="5106639"/>
              <a:ext cx="50304" cy="151478"/>
            </a:xfrm>
            <a:prstGeom prst="rect">
              <a:avLst/>
            </a:prstGeom>
          </p:spPr>
        </p:pic>
        <p:pic>
          <p:nvPicPr>
            <p:cNvPr id="352" name="object 142">
              <a:extLst>
                <a:ext uri="{FF2B5EF4-FFF2-40B4-BE49-F238E27FC236}">
                  <a16:creationId xmlns:a16="http://schemas.microsoft.com/office/drawing/2014/main" id="{AA0A8082-EA85-3C70-4F8D-3484AE97AC45}"/>
                </a:ext>
              </a:extLst>
            </p:cNvPr>
            <p:cNvPicPr/>
            <p:nvPr/>
          </p:nvPicPr>
          <p:blipFill>
            <a:blip r:embed="rId123" cstate="hqprint">
              <a:extLst>
                <a:ext uri="{28A0092B-C50C-407E-A947-70E740481C1C}">
                  <a14:useLocalDpi xmlns:a14="http://schemas.microsoft.com/office/drawing/2010/main"/>
                </a:ext>
              </a:extLst>
            </a:blip>
            <a:stretch>
              <a:fillRect/>
            </a:stretch>
          </p:blipFill>
          <p:spPr>
            <a:xfrm>
              <a:off x="4133926" y="4945113"/>
              <a:ext cx="24955" cy="46647"/>
            </a:xfrm>
            <a:prstGeom prst="rect">
              <a:avLst/>
            </a:prstGeom>
          </p:spPr>
        </p:pic>
        <p:pic>
          <p:nvPicPr>
            <p:cNvPr id="353" name="object 143">
              <a:extLst>
                <a:ext uri="{FF2B5EF4-FFF2-40B4-BE49-F238E27FC236}">
                  <a16:creationId xmlns:a16="http://schemas.microsoft.com/office/drawing/2014/main" id="{2E3FF606-AA9E-858D-0C96-844EAF9A4B11}"/>
                </a:ext>
              </a:extLst>
            </p:cNvPr>
            <p:cNvPicPr/>
            <p:nvPr/>
          </p:nvPicPr>
          <p:blipFill>
            <a:blip r:embed="rId124" cstate="hqprint">
              <a:extLst>
                <a:ext uri="{28A0092B-C50C-407E-A947-70E740481C1C}">
                  <a14:useLocalDpi xmlns:a14="http://schemas.microsoft.com/office/drawing/2010/main"/>
                </a:ext>
              </a:extLst>
            </a:blip>
            <a:stretch>
              <a:fillRect/>
            </a:stretch>
          </p:blipFill>
          <p:spPr>
            <a:xfrm>
              <a:off x="4078922" y="4993309"/>
              <a:ext cx="193840" cy="496938"/>
            </a:xfrm>
            <a:prstGeom prst="rect">
              <a:avLst/>
            </a:prstGeom>
          </p:spPr>
        </p:pic>
        <p:pic>
          <p:nvPicPr>
            <p:cNvPr id="354" name="object 144">
              <a:extLst>
                <a:ext uri="{FF2B5EF4-FFF2-40B4-BE49-F238E27FC236}">
                  <a16:creationId xmlns:a16="http://schemas.microsoft.com/office/drawing/2014/main" id="{D3A451FF-ABBA-7080-03C5-79DE0776C3FA}"/>
                </a:ext>
              </a:extLst>
            </p:cNvPr>
            <p:cNvPicPr/>
            <p:nvPr/>
          </p:nvPicPr>
          <p:blipFill>
            <a:blip r:embed="rId125" cstate="hqprint">
              <a:extLst>
                <a:ext uri="{28A0092B-C50C-407E-A947-70E740481C1C}">
                  <a14:useLocalDpi xmlns:a14="http://schemas.microsoft.com/office/drawing/2010/main"/>
                </a:ext>
              </a:extLst>
            </a:blip>
            <a:stretch>
              <a:fillRect/>
            </a:stretch>
          </p:blipFill>
          <p:spPr>
            <a:xfrm>
              <a:off x="4116679" y="5495607"/>
              <a:ext cx="88950" cy="102628"/>
            </a:xfrm>
            <a:prstGeom prst="rect">
              <a:avLst/>
            </a:prstGeom>
          </p:spPr>
        </p:pic>
        <p:pic>
          <p:nvPicPr>
            <p:cNvPr id="355" name="object 145">
              <a:extLst>
                <a:ext uri="{FF2B5EF4-FFF2-40B4-BE49-F238E27FC236}">
                  <a16:creationId xmlns:a16="http://schemas.microsoft.com/office/drawing/2014/main" id="{F6978B39-2AF8-480B-422A-AAF0EF3C689F}"/>
                </a:ext>
              </a:extLst>
            </p:cNvPr>
            <p:cNvPicPr/>
            <p:nvPr/>
          </p:nvPicPr>
          <p:blipFill>
            <a:blip r:embed="rId126" cstate="hqprint">
              <a:extLst>
                <a:ext uri="{28A0092B-C50C-407E-A947-70E740481C1C}">
                  <a14:useLocalDpi xmlns:a14="http://schemas.microsoft.com/office/drawing/2010/main"/>
                </a:ext>
              </a:extLst>
            </a:blip>
            <a:stretch>
              <a:fillRect/>
            </a:stretch>
          </p:blipFill>
          <p:spPr>
            <a:xfrm>
              <a:off x="4275556" y="2454624"/>
              <a:ext cx="17805" cy="31520"/>
            </a:xfrm>
            <a:prstGeom prst="rect">
              <a:avLst/>
            </a:prstGeom>
          </p:spPr>
        </p:pic>
        <p:pic>
          <p:nvPicPr>
            <p:cNvPr id="356" name="object 146">
              <a:extLst>
                <a:ext uri="{FF2B5EF4-FFF2-40B4-BE49-F238E27FC236}">
                  <a16:creationId xmlns:a16="http://schemas.microsoft.com/office/drawing/2014/main" id="{A9A1EFD9-B2AB-1E1D-D176-0C227A40B6E0}"/>
                </a:ext>
              </a:extLst>
            </p:cNvPr>
            <p:cNvPicPr/>
            <p:nvPr/>
          </p:nvPicPr>
          <p:blipFill>
            <a:blip r:embed="rId127" cstate="hqprint">
              <a:extLst>
                <a:ext uri="{28A0092B-C50C-407E-A947-70E740481C1C}">
                  <a14:useLocalDpi xmlns:a14="http://schemas.microsoft.com/office/drawing/2010/main"/>
                </a:ext>
              </a:extLst>
            </a:blip>
            <a:stretch>
              <a:fillRect/>
            </a:stretch>
          </p:blipFill>
          <p:spPr>
            <a:xfrm>
              <a:off x="4250156" y="2001011"/>
              <a:ext cx="311315" cy="485133"/>
            </a:xfrm>
            <a:prstGeom prst="rect">
              <a:avLst/>
            </a:prstGeom>
          </p:spPr>
        </p:pic>
        <p:pic>
          <p:nvPicPr>
            <p:cNvPr id="357" name="object 147">
              <a:extLst>
                <a:ext uri="{FF2B5EF4-FFF2-40B4-BE49-F238E27FC236}">
                  <a16:creationId xmlns:a16="http://schemas.microsoft.com/office/drawing/2014/main" id="{929C6750-6F0B-9D41-7D91-4BF189ED4D8E}"/>
                </a:ext>
              </a:extLst>
            </p:cNvPr>
            <p:cNvPicPr/>
            <p:nvPr/>
          </p:nvPicPr>
          <p:blipFill>
            <a:blip r:embed="rId128" cstate="print"/>
            <a:stretch>
              <a:fillRect/>
            </a:stretch>
          </p:blipFill>
          <p:spPr>
            <a:xfrm>
              <a:off x="4274185" y="2485301"/>
              <a:ext cx="210070" cy="162559"/>
            </a:xfrm>
            <a:prstGeom prst="rect">
              <a:avLst/>
            </a:prstGeom>
          </p:spPr>
        </p:pic>
        <p:pic>
          <p:nvPicPr>
            <p:cNvPr id="358" name="object 148">
              <a:extLst>
                <a:ext uri="{FF2B5EF4-FFF2-40B4-BE49-F238E27FC236}">
                  <a16:creationId xmlns:a16="http://schemas.microsoft.com/office/drawing/2014/main" id="{0FA2CA1E-95E5-A54E-E0A5-2B497AEA7B00}"/>
                </a:ext>
              </a:extLst>
            </p:cNvPr>
            <p:cNvPicPr/>
            <p:nvPr/>
          </p:nvPicPr>
          <p:blipFill>
            <a:blip r:embed="rId129" cstate="print"/>
            <a:stretch>
              <a:fillRect/>
            </a:stretch>
          </p:blipFill>
          <p:spPr>
            <a:xfrm>
              <a:off x="4341571" y="1757870"/>
              <a:ext cx="252488" cy="244220"/>
            </a:xfrm>
            <a:prstGeom prst="rect">
              <a:avLst/>
            </a:prstGeom>
          </p:spPr>
        </p:pic>
        <p:pic>
          <p:nvPicPr>
            <p:cNvPr id="359" name="object 149">
              <a:extLst>
                <a:ext uri="{FF2B5EF4-FFF2-40B4-BE49-F238E27FC236}">
                  <a16:creationId xmlns:a16="http://schemas.microsoft.com/office/drawing/2014/main" id="{8117C782-7D2E-D4B2-99BD-738566B0A8AE}"/>
                </a:ext>
              </a:extLst>
            </p:cNvPr>
            <p:cNvPicPr/>
            <p:nvPr/>
          </p:nvPicPr>
          <p:blipFill>
            <a:blip r:embed="rId130" cstate="print"/>
            <a:stretch>
              <a:fillRect/>
            </a:stretch>
          </p:blipFill>
          <p:spPr>
            <a:xfrm>
              <a:off x="4867630" y="2242467"/>
              <a:ext cx="44551" cy="137435"/>
            </a:xfrm>
            <a:prstGeom prst="rect">
              <a:avLst/>
            </a:prstGeom>
          </p:spPr>
        </p:pic>
        <p:pic>
          <p:nvPicPr>
            <p:cNvPr id="360" name="object 150">
              <a:extLst>
                <a:ext uri="{FF2B5EF4-FFF2-40B4-BE49-F238E27FC236}">
                  <a16:creationId xmlns:a16="http://schemas.microsoft.com/office/drawing/2014/main" id="{92D8CEEE-55FC-FB92-6405-502949FE8773}"/>
                </a:ext>
              </a:extLst>
            </p:cNvPr>
            <p:cNvPicPr/>
            <p:nvPr/>
          </p:nvPicPr>
          <p:blipFill>
            <a:blip r:embed="rId131" cstate="hqprint">
              <a:extLst>
                <a:ext uri="{28A0092B-C50C-407E-A947-70E740481C1C}">
                  <a14:useLocalDpi xmlns:a14="http://schemas.microsoft.com/office/drawing/2010/main"/>
                </a:ext>
              </a:extLst>
            </a:blip>
            <a:stretch>
              <a:fillRect/>
            </a:stretch>
          </p:blipFill>
          <p:spPr>
            <a:xfrm>
              <a:off x="4375899" y="2887395"/>
              <a:ext cx="33439" cy="82550"/>
            </a:xfrm>
            <a:prstGeom prst="rect">
              <a:avLst/>
            </a:prstGeom>
          </p:spPr>
        </p:pic>
        <p:pic>
          <p:nvPicPr>
            <p:cNvPr id="361" name="object 151">
              <a:extLst>
                <a:ext uri="{FF2B5EF4-FFF2-40B4-BE49-F238E27FC236}">
                  <a16:creationId xmlns:a16="http://schemas.microsoft.com/office/drawing/2014/main" id="{92D5B16E-2591-E5D8-0E6E-EF5643DF05F4}"/>
                </a:ext>
              </a:extLst>
            </p:cNvPr>
            <p:cNvPicPr/>
            <p:nvPr/>
          </p:nvPicPr>
          <p:blipFill>
            <a:blip r:embed="rId132" cstate="print"/>
            <a:stretch>
              <a:fillRect/>
            </a:stretch>
          </p:blipFill>
          <p:spPr>
            <a:xfrm>
              <a:off x="4430445" y="1515836"/>
              <a:ext cx="209676" cy="243672"/>
            </a:xfrm>
            <a:prstGeom prst="rect">
              <a:avLst/>
            </a:prstGeom>
          </p:spPr>
        </p:pic>
        <p:pic>
          <p:nvPicPr>
            <p:cNvPr id="362" name="object 152">
              <a:extLst>
                <a:ext uri="{FF2B5EF4-FFF2-40B4-BE49-F238E27FC236}">
                  <a16:creationId xmlns:a16="http://schemas.microsoft.com/office/drawing/2014/main" id="{C1A12217-DB03-43BD-1A44-9881A1E42535}"/>
                </a:ext>
              </a:extLst>
            </p:cNvPr>
            <p:cNvPicPr/>
            <p:nvPr/>
          </p:nvPicPr>
          <p:blipFill>
            <a:blip r:embed="rId133" cstate="hqprint">
              <a:extLst>
                <a:ext uri="{28A0092B-C50C-407E-A947-70E740481C1C}">
                  <a14:useLocalDpi xmlns:a14="http://schemas.microsoft.com/office/drawing/2010/main"/>
                </a:ext>
              </a:extLst>
            </a:blip>
            <a:stretch>
              <a:fillRect/>
            </a:stretch>
          </p:blipFill>
          <p:spPr>
            <a:xfrm>
              <a:off x="4332020" y="2646212"/>
              <a:ext cx="126771" cy="399729"/>
            </a:xfrm>
            <a:prstGeom prst="rect">
              <a:avLst/>
            </a:prstGeom>
          </p:spPr>
        </p:pic>
        <p:pic>
          <p:nvPicPr>
            <p:cNvPr id="363" name="object 153">
              <a:extLst>
                <a:ext uri="{FF2B5EF4-FFF2-40B4-BE49-F238E27FC236}">
                  <a16:creationId xmlns:a16="http://schemas.microsoft.com/office/drawing/2014/main" id="{7DAADAB5-939C-B9B2-E722-C1665A343C32}"/>
                </a:ext>
              </a:extLst>
            </p:cNvPr>
            <p:cNvPicPr/>
            <p:nvPr/>
          </p:nvPicPr>
          <p:blipFill>
            <a:blip r:embed="rId134" cstate="print"/>
            <a:stretch>
              <a:fillRect/>
            </a:stretch>
          </p:blipFill>
          <p:spPr>
            <a:xfrm>
              <a:off x="4518698" y="1354670"/>
              <a:ext cx="136829" cy="162813"/>
            </a:xfrm>
            <a:prstGeom prst="rect">
              <a:avLst/>
            </a:prstGeom>
          </p:spPr>
        </p:pic>
        <p:pic>
          <p:nvPicPr>
            <p:cNvPr id="364" name="object 154">
              <a:extLst>
                <a:ext uri="{FF2B5EF4-FFF2-40B4-BE49-F238E27FC236}">
                  <a16:creationId xmlns:a16="http://schemas.microsoft.com/office/drawing/2014/main" id="{3E843EDF-BEF7-F07C-E70B-E33FBDA9BD34}"/>
                </a:ext>
              </a:extLst>
            </p:cNvPr>
            <p:cNvPicPr/>
            <p:nvPr/>
          </p:nvPicPr>
          <p:blipFill>
            <a:blip r:embed="rId135" cstate="print"/>
            <a:stretch>
              <a:fillRect/>
            </a:stretch>
          </p:blipFill>
          <p:spPr>
            <a:xfrm>
              <a:off x="4577245" y="1152004"/>
              <a:ext cx="122745" cy="279844"/>
            </a:xfrm>
            <a:prstGeom prst="rect">
              <a:avLst/>
            </a:prstGeom>
          </p:spPr>
        </p:pic>
        <p:pic>
          <p:nvPicPr>
            <p:cNvPr id="365" name="object 155">
              <a:extLst>
                <a:ext uri="{FF2B5EF4-FFF2-40B4-BE49-F238E27FC236}">
                  <a16:creationId xmlns:a16="http://schemas.microsoft.com/office/drawing/2014/main" id="{299C9768-09A5-3436-011C-9C3F10762BA1}"/>
                </a:ext>
              </a:extLst>
            </p:cNvPr>
            <p:cNvPicPr/>
            <p:nvPr/>
          </p:nvPicPr>
          <p:blipFill>
            <a:blip r:embed="rId136" cstate="print"/>
            <a:stretch>
              <a:fillRect/>
            </a:stretch>
          </p:blipFill>
          <p:spPr>
            <a:xfrm>
              <a:off x="4904917" y="1864144"/>
              <a:ext cx="73825" cy="379971"/>
            </a:xfrm>
            <a:prstGeom prst="rect">
              <a:avLst/>
            </a:prstGeom>
          </p:spPr>
        </p:pic>
        <p:pic>
          <p:nvPicPr>
            <p:cNvPr id="366" name="object 156">
              <a:extLst>
                <a:ext uri="{FF2B5EF4-FFF2-40B4-BE49-F238E27FC236}">
                  <a16:creationId xmlns:a16="http://schemas.microsoft.com/office/drawing/2014/main" id="{F73B7E36-9218-F44E-9B36-FE7787388AD0}"/>
                </a:ext>
              </a:extLst>
            </p:cNvPr>
            <p:cNvPicPr/>
            <p:nvPr/>
          </p:nvPicPr>
          <p:blipFill>
            <a:blip r:embed="rId137" cstate="hqprint">
              <a:extLst>
                <a:ext uri="{28A0092B-C50C-407E-A947-70E740481C1C}">
                  <a14:useLocalDpi xmlns:a14="http://schemas.microsoft.com/office/drawing/2010/main"/>
                </a:ext>
              </a:extLst>
            </a:blip>
            <a:stretch>
              <a:fillRect/>
            </a:stretch>
          </p:blipFill>
          <p:spPr>
            <a:xfrm>
              <a:off x="4239494" y="2374366"/>
              <a:ext cx="39910" cy="185661"/>
            </a:xfrm>
            <a:prstGeom prst="rect">
              <a:avLst/>
            </a:prstGeom>
          </p:spPr>
        </p:pic>
        <p:pic>
          <p:nvPicPr>
            <p:cNvPr id="367" name="object 157">
              <a:extLst>
                <a:ext uri="{FF2B5EF4-FFF2-40B4-BE49-F238E27FC236}">
                  <a16:creationId xmlns:a16="http://schemas.microsoft.com/office/drawing/2014/main" id="{742FC975-DC49-584B-D56F-3FD32B6892AE}"/>
                </a:ext>
              </a:extLst>
            </p:cNvPr>
            <p:cNvPicPr/>
            <p:nvPr/>
          </p:nvPicPr>
          <p:blipFill>
            <a:blip r:embed="rId138" cstate="hqprint">
              <a:extLst>
                <a:ext uri="{28A0092B-C50C-407E-A947-70E740481C1C}">
                  <a14:useLocalDpi xmlns:a14="http://schemas.microsoft.com/office/drawing/2010/main"/>
                </a:ext>
              </a:extLst>
            </a:blip>
            <a:stretch>
              <a:fillRect/>
            </a:stretch>
          </p:blipFill>
          <p:spPr>
            <a:xfrm>
              <a:off x="4218978" y="2555760"/>
              <a:ext cx="74129" cy="40919"/>
            </a:xfrm>
            <a:prstGeom prst="rect">
              <a:avLst/>
            </a:prstGeom>
          </p:spPr>
        </p:pic>
        <p:pic>
          <p:nvPicPr>
            <p:cNvPr id="368" name="object 158">
              <a:extLst>
                <a:ext uri="{FF2B5EF4-FFF2-40B4-BE49-F238E27FC236}">
                  <a16:creationId xmlns:a16="http://schemas.microsoft.com/office/drawing/2014/main" id="{0FB999E1-D7F2-9CF6-096C-7E778A901C8C}"/>
                </a:ext>
              </a:extLst>
            </p:cNvPr>
            <p:cNvPicPr/>
            <p:nvPr/>
          </p:nvPicPr>
          <p:blipFill>
            <a:blip r:embed="rId139" cstate="hqprint">
              <a:extLst>
                <a:ext uri="{28A0092B-C50C-407E-A947-70E740481C1C}">
                  <a14:useLocalDpi xmlns:a14="http://schemas.microsoft.com/office/drawing/2010/main"/>
                </a:ext>
              </a:extLst>
            </a:blip>
            <a:stretch>
              <a:fillRect/>
            </a:stretch>
          </p:blipFill>
          <p:spPr>
            <a:xfrm>
              <a:off x="4223613" y="2510320"/>
              <a:ext cx="167386" cy="434555"/>
            </a:xfrm>
            <a:prstGeom prst="rect">
              <a:avLst/>
            </a:prstGeom>
          </p:spPr>
        </p:pic>
        <p:pic>
          <p:nvPicPr>
            <p:cNvPr id="369" name="object 159">
              <a:extLst>
                <a:ext uri="{FF2B5EF4-FFF2-40B4-BE49-F238E27FC236}">
                  <a16:creationId xmlns:a16="http://schemas.microsoft.com/office/drawing/2014/main" id="{137EA03D-D7AF-790A-CC92-5B3B440E0312}"/>
                </a:ext>
              </a:extLst>
            </p:cNvPr>
            <p:cNvPicPr/>
            <p:nvPr/>
          </p:nvPicPr>
          <p:blipFill>
            <a:blip r:embed="rId140" cstate="hqprint">
              <a:extLst>
                <a:ext uri="{28A0092B-C50C-407E-A947-70E740481C1C}">
                  <a14:useLocalDpi xmlns:a14="http://schemas.microsoft.com/office/drawing/2010/main"/>
                </a:ext>
              </a:extLst>
            </a:blip>
            <a:stretch>
              <a:fillRect/>
            </a:stretch>
          </p:blipFill>
          <p:spPr>
            <a:xfrm>
              <a:off x="4202734" y="2170163"/>
              <a:ext cx="112979" cy="329857"/>
            </a:xfrm>
            <a:prstGeom prst="rect">
              <a:avLst/>
            </a:prstGeom>
          </p:spPr>
        </p:pic>
        <p:pic>
          <p:nvPicPr>
            <p:cNvPr id="370" name="object 160">
              <a:extLst>
                <a:ext uri="{FF2B5EF4-FFF2-40B4-BE49-F238E27FC236}">
                  <a16:creationId xmlns:a16="http://schemas.microsoft.com/office/drawing/2014/main" id="{685968AB-8856-86BF-B61D-BED98E085C18}"/>
                </a:ext>
              </a:extLst>
            </p:cNvPr>
            <p:cNvPicPr/>
            <p:nvPr/>
          </p:nvPicPr>
          <p:blipFill>
            <a:blip r:embed="rId141" cstate="print"/>
            <a:stretch>
              <a:fillRect/>
            </a:stretch>
          </p:blipFill>
          <p:spPr>
            <a:xfrm>
              <a:off x="4286516" y="2596781"/>
              <a:ext cx="38557" cy="73482"/>
            </a:xfrm>
            <a:prstGeom prst="rect">
              <a:avLst/>
            </a:prstGeom>
          </p:spPr>
        </p:pic>
        <p:sp>
          <p:nvSpPr>
            <p:cNvPr id="371" name="object 161">
              <a:extLst>
                <a:ext uri="{FF2B5EF4-FFF2-40B4-BE49-F238E27FC236}">
                  <a16:creationId xmlns:a16="http://schemas.microsoft.com/office/drawing/2014/main" id="{5099F4FE-DDC5-0360-9636-CE5BC525A969}"/>
                </a:ext>
              </a:extLst>
            </p:cNvPr>
            <p:cNvSpPr/>
            <p:nvPr/>
          </p:nvSpPr>
          <p:spPr>
            <a:xfrm>
              <a:off x="4293108" y="2591765"/>
              <a:ext cx="4445" cy="9525"/>
            </a:xfrm>
            <a:custGeom>
              <a:avLst/>
              <a:gdLst/>
              <a:ahLst/>
              <a:cxnLst/>
              <a:rect l="l" t="t" r="r" b="b"/>
              <a:pathLst>
                <a:path w="4445" h="9525">
                  <a:moveTo>
                    <a:pt x="2730" y="0"/>
                  </a:moveTo>
                  <a:lnTo>
                    <a:pt x="1892" y="914"/>
                  </a:lnTo>
                  <a:lnTo>
                    <a:pt x="1015" y="3124"/>
                  </a:lnTo>
                  <a:lnTo>
                    <a:pt x="0" y="4229"/>
                  </a:lnTo>
                  <a:lnTo>
                    <a:pt x="1320" y="5981"/>
                  </a:lnTo>
                  <a:lnTo>
                    <a:pt x="4038" y="9512"/>
                  </a:lnTo>
                  <a:lnTo>
                    <a:pt x="4024" y="5981"/>
                  </a:lnTo>
                  <a:lnTo>
                    <a:pt x="3759" y="3327"/>
                  </a:lnTo>
                  <a:lnTo>
                    <a:pt x="2730" y="0"/>
                  </a:lnTo>
                  <a:close/>
                </a:path>
              </a:pathLst>
            </a:custGeom>
            <a:solidFill>
              <a:srgbClr val="10A1B1"/>
            </a:solidFill>
          </p:spPr>
          <p:txBody>
            <a:bodyPr wrap="square" lIns="0" tIns="0" rIns="0" bIns="0" rtlCol="0"/>
            <a:lstStyle/>
            <a:p>
              <a:endParaRPr/>
            </a:p>
          </p:txBody>
        </p:sp>
        <p:pic>
          <p:nvPicPr>
            <p:cNvPr id="372" name="object 162">
              <a:extLst>
                <a:ext uri="{FF2B5EF4-FFF2-40B4-BE49-F238E27FC236}">
                  <a16:creationId xmlns:a16="http://schemas.microsoft.com/office/drawing/2014/main" id="{F1EF60BD-FA8B-A4EB-CE7E-78B4F1181ACD}"/>
                </a:ext>
              </a:extLst>
            </p:cNvPr>
            <p:cNvPicPr/>
            <p:nvPr/>
          </p:nvPicPr>
          <p:blipFill>
            <a:blip r:embed="rId142" cstate="hqprint">
              <a:extLst>
                <a:ext uri="{28A0092B-C50C-407E-A947-70E740481C1C}">
                  <a14:useLocalDpi xmlns:a14="http://schemas.microsoft.com/office/drawing/2010/main"/>
                </a:ext>
              </a:extLst>
            </a:blip>
            <a:stretch>
              <a:fillRect/>
            </a:stretch>
          </p:blipFill>
          <p:spPr>
            <a:xfrm>
              <a:off x="6675399" y="2360371"/>
              <a:ext cx="94081" cy="376491"/>
            </a:xfrm>
            <a:prstGeom prst="rect">
              <a:avLst/>
            </a:prstGeom>
          </p:spPr>
        </p:pic>
        <p:pic>
          <p:nvPicPr>
            <p:cNvPr id="373" name="object 163">
              <a:extLst>
                <a:ext uri="{FF2B5EF4-FFF2-40B4-BE49-F238E27FC236}">
                  <a16:creationId xmlns:a16="http://schemas.microsoft.com/office/drawing/2014/main" id="{C80082AB-670F-EB59-E938-797652312397}"/>
                </a:ext>
              </a:extLst>
            </p:cNvPr>
            <p:cNvPicPr/>
            <p:nvPr/>
          </p:nvPicPr>
          <p:blipFill>
            <a:blip r:embed="rId143" cstate="hqprint">
              <a:extLst>
                <a:ext uri="{28A0092B-C50C-407E-A947-70E740481C1C}">
                  <a14:useLocalDpi xmlns:a14="http://schemas.microsoft.com/office/drawing/2010/main"/>
                </a:ext>
              </a:extLst>
            </a:blip>
            <a:stretch>
              <a:fillRect/>
            </a:stretch>
          </p:blipFill>
          <p:spPr>
            <a:xfrm>
              <a:off x="4218000" y="2561907"/>
              <a:ext cx="186565" cy="205955"/>
            </a:xfrm>
            <a:prstGeom prst="rect">
              <a:avLst/>
            </a:prstGeom>
          </p:spPr>
        </p:pic>
        <p:sp>
          <p:nvSpPr>
            <p:cNvPr id="374" name="object 164">
              <a:extLst>
                <a:ext uri="{FF2B5EF4-FFF2-40B4-BE49-F238E27FC236}">
                  <a16:creationId xmlns:a16="http://schemas.microsoft.com/office/drawing/2014/main" id="{21FDD3D2-9021-52DF-A899-A25DAB0AB3ED}"/>
                </a:ext>
              </a:extLst>
            </p:cNvPr>
            <p:cNvSpPr/>
            <p:nvPr/>
          </p:nvSpPr>
          <p:spPr>
            <a:xfrm>
              <a:off x="4399241" y="3005404"/>
              <a:ext cx="3810" cy="19050"/>
            </a:xfrm>
            <a:custGeom>
              <a:avLst/>
              <a:gdLst/>
              <a:ahLst/>
              <a:cxnLst/>
              <a:rect l="l" t="t" r="r" b="b"/>
              <a:pathLst>
                <a:path w="3810" h="19050">
                  <a:moveTo>
                    <a:pt x="3657" y="0"/>
                  </a:moveTo>
                  <a:lnTo>
                    <a:pt x="0" y="14973"/>
                  </a:lnTo>
                  <a:lnTo>
                    <a:pt x="241" y="16751"/>
                  </a:lnTo>
                  <a:lnTo>
                    <a:pt x="800" y="18529"/>
                  </a:lnTo>
                  <a:lnTo>
                    <a:pt x="3657" y="0"/>
                  </a:lnTo>
                  <a:close/>
                </a:path>
              </a:pathLst>
            </a:custGeom>
            <a:solidFill>
              <a:srgbClr val="1E8599"/>
            </a:solidFill>
          </p:spPr>
          <p:txBody>
            <a:bodyPr wrap="square" lIns="0" tIns="0" rIns="0" bIns="0" rtlCol="0"/>
            <a:lstStyle/>
            <a:p>
              <a:endParaRPr/>
            </a:p>
          </p:txBody>
        </p:sp>
        <p:pic>
          <p:nvPicPr>
            <p:cNvPr id="375" name="object 165">
              <a:extLst>
                <a:ext uri="{FF2B5EF4-FFF2-40B4-BE49-F238E27FC236}">
                  <a16:creationId xmlns:a16="http://schemas.microsoft.com/office/drawing/2014/main" id="{F878BC90-9C37-80FE-C24F-67C91530A14F}"/>
                </a:ext>
              </a:extLst>
            </p:cNvPr>
            <p:cNvPicPr/>
            <p:nvPr/>
          </p:nvPicPr>
          <p:blipFill>
            <a:blip r:embed="rId144" cstate="print">
              <a:extLst>
                <a:ext uri="{28A0092B-C50C-407E-A947-70E740481C1C}">
                  <a14:useLocalDpi xmlns:a14="http://schemas.microsoft.com/office/drawing/2010/main"/>
                </a:ext>
              </a:extLst>
            </a:blip>
            <a:stretch>
              <a:fillRect/>
            </a:stretch>
          </p:blipFill>
          <p:spPr>
            <a:xfrm>
              <a:off x="4338525" y="2728188"/>
              <a:ext cx="73264" cy="199377"/>
            </a:xfrm>
            <a:prstGeom prst="rect">
              <a:avLst/>
            </a:prstGeom>
          </p:spPr>
        </p:pic>
        <p:pic>
          <p:nvPicPr>
            <p:cNvPr id="376" name="object 166">
              <a:extLst>
                <a:ext uri="{FF2B5EF4-FFF2-40B4-BE49-F238E27FC236}">
                  <a16:creationId xmlns:a16="http://schemas.microsoft.com/office/drawing/2014/main" id="{8BD8CA6D-A10F-4A6D-66D9-078717D405F8}"/>
                </a:ext>
              </a:extLst>
            </p:cNvPr>
            <p:cNvPicPr/>
            <p:nvPr/>
          </p:nvPicPr>
          <p:blipFill>
            <a:blip r:embed="rId145" cstate="print"/>
            <a:stretch>
              <a:fillRect/>
            </a:stretch>
          </p:blipFill>
          <p:spPr>
            <a:xfrm>
              <a:off x="4259287" y="2561120"/>
              <a:ext cx="34886" cy="142455"/>
            </a:xfrm>
            <a:prstGeom prst="rect">
              <a:avLst/>
            </a:prstGeom>
          </p:spPr>
        </p:pic>
        <p:sp>
          <p:nvSpPr>
            <p:cNvPr id="377" name="object 167">
              <a:extLst>
                <a:ext uri="{FF2B5EF4-FFF2-40B4-BE49-F238E27FC236}">
                  <a16:creationId xmlns:a16="http://schemas.microsoft.com/office/drawing/2014/main" id="{6F16516C-DEB1-4578-1A3F-D86CA3613E0C}"/>
                </a:ext>
              </a:extLst>
            </p:cNvPr>
            <p:cNvSpPr/>
            <p:nvPr/>
          </p:nvSpPr>
          <p:spPr>
            <a:xfrm>
              <a:off x="4282365" y="2620924"/>
              <a:ext cx="13970" cy="5080"/>
            </a:xfrm>
            <a:custGeom>
              <a:avLst/>
              <a:gdLst/>
              <a:ahLst/>
              <a:cxnLst/>
              <a:rect l="l" t="t" r="r" b="b"/>
              <a:pathLst>
                <a:path w="13970" h="5080">
                  <a:moveTo>
                    <a:pt x="1510" y="0"/>
                  </a:moveTo>
                  <a:lnTo>
                    <a:pt x="684" y="0"/>
                  </a:lnTo>
                  <a:lnTo>
                    <a:pt x="417" y="76"/>
                  </a:lnTo>
                  <a:lnTo>
                    <a:pt x="0" y="342"/>
                  </a:lnTo>
                  <a:lnTo>
                    <a:pt x="13" y="1866"/>
                  </a:lnTo>
                  <a:lnTo>
                    <a:pt x="2030" y="3276"/>
                  </a:lnTo>
                  <a:lnTo>
                    <a:pt x="3808" y="4559"/>
                  </a:lnTo>
                  <a:lnTo>
                    <a:pt x="4151" y="4825"/>
                  </a:lnTo>
                  <a:lnTo>
                    <a:pt x="7999" y="3606"/>
                  </a:lnTo>
                  <a:lnTo>
                    <a:pt x="10930" y="3606"/>
                  </a:lnTo>
                  <a:lnTo>
                    <a:pt x="10445" y="2806"/>
                  </a:lnTo>
                  <a:lnTo>
                    <a:pt x="9821" y="1511"/>
                  </a:lnTo>
                  <a:lnTo>
                    <a:pt x="3491" y="1511"/>
                  </a:lnTo>
                  <a:lnTo>
                    <a:pt x="2917" y="1003"/>
                  </a:lnTo>
                  <a:lnTo>
                    <a:pt x="1510" y="0"/>
                  </a:lnTo>
                  <a:close/>
                </a:path>
                <a:path w="13970" h="5080">
                  <a:moveTo>
                    <a:pt x="10930" y="3606"/>
                  </a:moveTo>
                  <a:lnTo>
                    <a:pt x="7999" y="3606"/>
                  </a:lnTo>
                  <a:lnTo>
                    <a:pt x="12051" y="4495"/>
                  </a:lnTo>
                  <a:lnTo>
                    <a:pt x="12546" y="3797"/>
                  </a:lnTo>
                  <a:lnTo>
                    <a:pt x="11047" y="3797"/>
                  </a:lnTo>
                  <a:lnTo>
                    <a:pt x="10930" y="3606"/>
                  </a:lnTo>
                  <a:close/>
                </a:path>
                <a:path w="13970" h="5080">
                  <a:moveTo>
                    <a:pt x="11809" y="1727"/>
                  </a:moveTo>
                  <a:lnTo>
                    <a:pt x="11749" y="2298"/>
                  </a:lnTo>
                  <a:lnTo>
                    <a:pt x="11630" y="2844"/>
                  </a:lnTo>
                  <a:lnTo>
                    <a:pt x="11466" y="3276"/>
                  </a:lnTo>
                  <a:lnTo>
                    <a:pt x="11047" y="3797"/>
                  </a:lnTo>
                  <a:lnTo>
                    <a:pt x="12546" y="3797"/>
                  </a:lnTo>
                  <a:lnTo>
                    <a:pt x="13609" y="2298"/>
                  </a:lnTo>
                  <a:lnTo>
                    <a:pt x="13486" y="2019"/>
                  </a:lnTo>
                  <a:lnTo>
                    <a:pt x="13448" y="1816"/>
                  </a:lnTo>
                  <a:lnTo>
                    <a:pt x="12432" y="1790"/>
                  </a:lnTo>
                  <a:lnTo>
                    <a:pt x="11809" y="1727"/>
                  </a:lnTo>
                  <a:close/>
                </a:path>
                <a:path w="13970" h="5080">
                  <a:moveTo>
                    <a:pt x="4075" y="177"/>
                  </a:moveTo>
                  <a:lnTo>
                    <a:pt x="3961" y="1142"/>
                  </a:lnTo>
                  <a:lnTo>
                    <a:pt x="3491" y="1511"/>
                  </a:lnTo>
                  <a:lnTo>
                    <a:pt x="9821" y="1511"/>
                  </a:lnTo>
                  <a:lnTo>
                    <a:pt x="7352" y="1003"/>
                  </a:lnTo>
                  <a:lnTo>
                    <a:pt x="5662" y="609"/>
                  </a:lnTo>
                  <a:lnTo>
                    <a:pt x="4075" y="177"/>
                  </a:lnTo>
                  <a:close/>
                </a:path>
              </a:pathLst>
            </a:custGeom>
            <a:solidFill>
              <a:srgbClr val="009FA8"/>
            </a:solidFill>
          </p:spPr>
          <p:txBody>
            <a:bodyPr wrap="square" lIns="0" tIns="0" rIns="0" bIns="0" rtlCol="0"/>
            <a:lstStyle/>
            <a:p>
              <a:endParaRPr/>
            </a:p>
          </p:txBody>
        </p:sp>
        <p:sp>
          <p:nvSpPr>
            <p:cNvPr id="378" name="object 168">
              <a:extLst>
                <a:ext uri="{FF2B5EF4-FFF2-40B4-BE49-F238E27FC236}">
                  <a16:creationId xmlns:a16="http://schemas.microsoft.com/office/drawing/2014/main" id="{39A20AC0-1680-FB17-CDDF-BCFD5B2C9454}"/>
                </a:ext>
              </a:extLst>
            </p:cNvPr>
            <p:cNvSpPr/>
            <p:nvPr/>
          </p:nvSpPr>
          <p:spPr>
            <a:xfrm>
              <a:off x="4295878" y="2622937"/>
              <a:ext cx="635" cy="0"/>
            </a:xfrm>
            <a:custGeom>
              <a:avLst/>
              <a:gdLst/>
              <a:ahLst/>
              <a:cxnLst/>
              <a:rect l="l" t="t" r="r" b="b"/>
              <a:pathLst>
                <a:path w="635">
                  <a:moveTo>
                    <a:pt x="0" y="0"/>
                  </a:moveTo>
                  <a:lnTo>
                    <a:pt x="294" y="0"/>
                  </a:lnTo>
                </a:path>
              </a:pathLst>
            </a:custGeom>
            <a:ln w="3175">
              <a:solidFill>
                <a:srgbClr val="009FA4"/>
              </a:solidFill>
            </a:ln>
          </p:spPr>
          <p:txBody>
            <a:bodyPr wrap="square" lIns="0" tIns="0" rIns="0" bIns="0" rtlCol="0"/>
            <a:lstStyle/>
            <a:p>
              <a:endParaRPr/>
            </a:p>
          </p:txBody>
        </p:sp>
        <p:sp>
          <p:nvSpPr>
            <p:cNvPr id="379" name="object 169">
              <a:extLst>
                <a:ext uri="{FF2B5EF4-FFF2-40B4-BE49-F238E27FC236}">
                  <a16:creationId xmlns:a16="http://schemas.microsoft.com/office/drawing/2014/main" id="{D4591B4D-C83B-BF44-FC63-E39F84F3BE47}"/>
                </a:ext>
              </a:extLst>
            </p:cNvPr>
            <p:cNvSpPr/>
            <p:nvPr/>
          </p:nvSpPr>
          <p:spPr>
            <a:xfrm>
              <a:off x="4288637" y="2650162"/>
              <a:ext cx="0" cy="1905"/>
            </a:xfrm>
            <a:custGeom>
              <a:avLst/>
              <a:gdLst/>
              <a:ahLst/>
              <a:cxnLst/>
              <a:rect l="l" t="t" r="r" b="b"/>
              <a:pathLst>
                <a:path h="1905">
                  <a:moveTo>
                    <a:pt x="0" y="1760"/>
                  </a:moveTo>
                  <a:lnTo>
                    <a:pt x="0" y="0"/>
                  </a:lnTo>
                </a:path>
              </a:pathLst>
            </a:custGeom>
            <a:ln w="3175">
              <a:solidFill>
                <a:srgbClr val="009EAC"/>
              </a:solidFill>
            </a:ln>
          </p:spPr>
          <p:txBody>
            <a:bodyPr wrap="square" lIns="0" tIns="0" rIns="0" bIns="0" rtlCol="0"/>
            <a:lstStyle/>
            <a:p>
              <a:endParaRPr/>
            </a:p>
          </p:txBody>
        </p:sp>
        <p:sp>
          <p:nvSpPr>
            <p:cNvPr id="380" name="object 170">
              <a:extLst>
                <a:ext uri="{FF2B5EF4-FFF2-40B4-BE49-F238E27FC236}">
                  <a16:creationId xmlns:a16="http://schemas.microsoft.com/office/drawing/2014/main" id="{D33F6036-0B68-42D0-BDD8-7EAEA2626059}"/>
                </a:ext>
              </a:extLst>
            </p:cNvPr>
            <p:cNvSpPr/>
            <p:nvPr/>
          </p:nvSpPr>
          <p:spPr>
            <a:xfrm>
              <a:off x="4363923" y="2760814"/>
              <a:ext cx="3810" cy="5080"/>
            </a:xfrm>
            <a:custGeom>
              <a:avLst/>
              <a:gdLst/>
              <a:ahLst/>
              <a:cxnLst/>
              <a:rect l="l" t="t" r="r" b="b"/>
              <a:pathLst>
                <a:path w="3810" h="5080">
                  <a:moveTo>
                    <a:pt x="2819" y="0"/>
                  </a:moveTo>
                  <a:lnTo>
                    <a:pt x="1905" y="0"/>
                  </a:lnTo>
                  <a:lnTo>
                    <a:pt x="990" y="317"/>
                  </a:lnTo>
                  <a:lnTo>
                    <a:pt x="0" y="698"/>
                  </a:lnTo>
                  <a:lnTo>
                    <a:pt x="241" y="2654"/>
                  </a:lnTo>
                  <a:lnTo>
                    <a:pt x="469" y="4229"/>
                  </a:lnTo>
                  <a:lnTo>
                    <a:pt x="609" y="5054"/>
                  </a:lnTo>
                  <a:lnTo>
                    <a:pt x="1828" y="3771"/>
                  </a:lnTo>
                  <a:lnTo>
                    <a:pt x="2806" y="2603"/>
                  </a:lnTo>
                  <a:lnTo>
                    <a:pt x="3187" y="1574"/>
                  </a:lnTo>
                  <a:lnTo>
                    <a:pt x="3187" y="215"/>
                  </a:lnTo>
                  <a:lnTo>
                    <a:pt x="3048" y="50"/>
                  </a:lnTo>
                  <a:lnTo>
                    <a:pt x="2819" y="0"/>
                  </a:lnTo>
                  <a:close/>
                </a:path>
              </a:pathLst>
            </a:custGeom>
            <a:solidFill>
              <a:srgbClr val="6FACC8"/>
            </a:solidFill>
          </p:spPr>
          <p:txBody>
            <a:bodyPr wrap="square" lIns="0" tIns="0" rIns="0" bIns="0" rtlCol="0"/>
            <a:lstStyle/>
            <a:p>
              <a:endParaRPr/>
            </a:p>
          </p:txBody>
        </p:sp>
        <p:pic>
          <p:nvPicPr>
            <p:cNvPr id="381" name="object 171">
              <a:extLst>
                <a:ext uri="{FF2B5EF4-FFF2-40B4-BE49-F238E27FC236}">
                  <a16:creationId xmlns:a16="http://schemas.microsoft.com/office/drawing/2014/main" id="{0554C559-85EF-C0AA-21C4-D5F96716AB77}"/>
                </a:ext>
              </a:extLst>
            </p:cNvPr>
            <p:cNvPicPr/>
            <p:nvPr/>
          </p:nvPicPr>
          <p:blipFill>
            <a:blip r:embed="rId146" cstate="hqprint">
              <a:extLst>
                <a:ext uri="{28A0092B-C50C-407E-A947-70E740481C1C}">
                  <a14:useLocalDpi xmlns:a14="http://schemas.microsoft.com/office/drawing/2010/main"/>
                </a:ext>
              </a:extLst>
            </a:blip>
            <a:stretch>
              <a:fillRect/>
            </a:stretch>
          </p:blipFill>
          <p:spPr>
            <a:xfrm>
              <a:off x="4270451" y="2640825"/>
              <a:ext cx="88607" cy="141389"/>
            </a:xfrm>
            <a:prstGeom prst="rect">
              <a:avLst/>
            </a:prstGeom>
          </p:spPr>
        </p:pic>
        <p:pic>
          <p:nvPicPr>
            <p:cNvPr id="382" name="object 172">
              <a:extLst>
                <a:ext uri="{FF2B5EF4-FFF2-40B4-BE49-F238E27FC236}">
                  <a16:creationId xmlns:a16="http://schemas.microsoft.com/office/drawing/2014/main" id="{B111371E-C747-B49B-045E-DC3090B5F6DE}"/>
                </a:ext>
              </a:extLst>
            </p:cNvPr>
            <p:cNvPicPr/>
            <p:nvPr/>
          </p:nvPicPr>
          <p:blipFill>
            <a:blip r:embed="rId147" cstate="print"/>
            <a:stretch>
              <a:fillRect/>
            </a:stretch>
          </p:blipFill>
          <p:spPr>
            <a:xfrm>
              <a:off x="4345482" y="2599486"/>
              <a:ext cx="37388" cy="73456"/>
            </a:xfrm>
            <a:prstGeom prst="rect">
              <a:avLst/>
            </a:prstGeom>
          </p:spPr>
        </p:pic>
        <p:pic>
          <p:nvPicPr>
            <p:cNvPr id="383" name="object 173">
              <a:extLst>
                <a:ext uri="{FF2B5EF4-FFF2-40B4-BE49-F238E27FC236}">
                  <a16:creationId xmlns:a16="http://schemas.microsoft.com/office/drawing/2014/main" id="{2D31CF34-4400-74D6-6EF0-68BFEF476F93}"/>
                </a:ext>
              </a:extLst>
            </p:cNvPr>
            <p:cNvPicPr/>
            <p:nvPr/>
          </p:nvPicPr>
          <p:blipFill>
            <a:blip r:embed="rId148" cstate="print"/>
            <a:stretch>
              <a:fillRect/>
            </a:stretch>
          </p:blipFill>
          <p:spPr>
            <a:xfrm>
              <a:off x="4320743" y="2633192"/>
              <a:ext cx="32029" cy="81318"/>
            </a:xfrm>
            <a:prstGeom prst="rect">
              <a:avLst/>
            </a:prstGeom>
          </p:spPr>
        </p:pic>
        <p:sp>
          <p:nvSpPr>
            <p:cNvPr id="384" name="object 174">
              <a:extLst>
                <a:ext uri="{FF2B5EF4-FFF2-40B4-BE49-F238E27FC236}">
                  <a16:creationId xmlns:a16="http://schemas.microsoft.com/office/drawing/2014/main" id="{0F4B1C52-1FA7-815E-7051-CA10A6A67682}"/>
                </a:ext>
              </a:extLst>
            </p:cNvPr>
            <p:cNvSpPr/>
            <p:nvPr/>
          </p:nvSpPr>
          <p:spPr>
            <a:xfrm>
              <a:off x="4319549" y="2626143"/>
              <a:ext cx="5080" cy="9525"/>
            </a:xfrm>
            <a:custGeom>
              <a:avLst/>
              <a:gdLst/>
              <a:ahLst/>
              <a:cxnLst/>
              <a:rect l="l" t="t" r="r" b="b"/>
              <a:pathLst>
                <a:path w="5079" h="9525">
                  <a:moveTo>
                    <a:pt x="3187" y="0"/>
                  </a:moveTo>
                  <a:lnTo>
                    <a:pt x="2057" y="0"/>
                  </a:lnTo>
                  <a:lnTo>
                    <a:pt x="1092" y="2514"/>
                  </a:lnTo>
                  <a:lnTo>
                    <a:pt x="0" y="4064"/>
                  </a:lnTo>
                  <a:lnTo>
                    <a:pt x="1397" y="5892"/>
                  </a:lnTo>
                  <a:lnTo>
                    <a:pt x="4229" y="9499"/>
                  </a:lnTo>
                  <a:lnTo>
                    <a:pt x="4533" y="8000"/>
                  </a:lnTo>
                  <a:lnTo>
                    <a:pt x="4749" y="6464"/>
                  </a:lnTo>
                  <a:lnTo>
                    <a:pt x="4749" y="3327"/>
                  </a:lnTo>
                  <a:lnTo>
                    <a:pt x="4457" y="1752"/>
                  </a:lnTo>
                  <a:lnTo>
                    <a:pt x="3403" y="152"/>
                  </a:lnTo>
                  <a:lnTo>
                    <a:pt x="3187" y="0"/>
                  </a:lnTo>
                  <a:close/>
                </a:path>
              </a:pathLst>
            </a:custGeom>
            <a:solidFill>
              <a:srgbClr val="00A1AD"/>
            </a:solidFill>
          </p:spPr>
          <p:txBody>
            <a:bodyPr wrap="square" lIns="0" tIns="0" rIns="0" bIns="0" rtlCol="0"/>
            <a:lstStyle/>
            <a:p>
              <a:endParaRPr/>
            </a:p>
          </p:txBody>
        </p:sp>
        <p:pic>
          <p:nvPicPr>
            <p:cNvPr id="385" name="object 175">
              <a:extLst>
                <a:ext uri="{FF2B5EF4-FFF2-40B4-BE49-F238E27FC236}">
                  <a16:creationId xmlns:a16="http://schemas.microsoft.com/office/drawing/2014/main" id="{C5B71045-B4B1-2697-8928-B044326FD16C}"/>
                </a:ext>
              </a:extLst>
            </p:cNvPr>
            <p:cNvPicPr/>
            <p:nvPr/>
          </p:nvPicPr>
          <p:blipFill>
            <a:blip r:embed="rId149" cstate="hqprint">
              <a:extLst>
                <a:ext uri="{28A0092B-C50C-407E-A947-70E740481C1C}">
                  <a14:useLocalDpi xmlns:a14="http://schemas.microsoft.com/office/drawing/2010/main"/>
                </a:ext>
              </a:extLst>
            </a:blip>
            <a:stretch>
              <a:fillRect/>
            </a:stretch>
          </p:blipFill>
          <p:spPr>
            <a:xfrm>
              <a:off x="4271111" y="2624200"/>
              <a:ext cx="69488" cy="117271"/>
            </a:xfrm>
            <a:prstGeom prst="rect">
              <a:avLst/>
            </a:prstGeom>
          </p:spPr>
        </p:pic>
        <p:sp>
          <p:nvSpPr>
            <p:cNvPr id="386" name="object 176">
              <a:extLst>
                <a:ext uri="{FF2B5EF4-FFF2-40B4-BE49-F238E27FC236}">
                  <a16:creationId xmlns:a16="http://schemas.microsoft.com/office/drawing/2014/main" id="{7064BB85-7100-2DA1-716C-617E59A3A213}"/>
                </a:ext>
              </a:extLst>
            </p:cNvPr>
            <p:cNvSpPr/>
            <p:nvPr/>
          </p:nvSpPr>
          <p:spPr>
            <a:xfrm>
              <a:off x="4319422" y="2666326"/>
              <a:ext cx="3810" cy="13335"/>
            </a:xfrm>
            <a:custGeom>
              <a:avLst/>
              <a:gdLst/>
              <a:ahLst/>
              <a:cxnLst/>
              <a:rect l="l" t="t" r="r" b="b"/>
              <a:pathLst>
                <a:path w="3810" h="13335">
                  <a:moveTo>
                    <a:pt x="1295" y="0"/>
                  </a:moveTo>
                  <a:lnTo>
                    <a:pt x="495" y="0"/>
                  </a:lnTo>
                  <a:lnTo>
                    <a:pt x="215" y="355"/>
                  </a:lnTo>
                  <a:lnTo>
                    <a:pt x="0" y="889"/>
                  </a:lnTo>
                  <a:lnTo>
                    <a:pt x="158" y="2755"/>
                  </a:lnTo>
                  <a:lnTo>
                    <a:pt x="253" y="12522"/>
                  </a:lnTo>
                  <a:lnTo>
                    <a:pt x="622" y="12763"/>
                  </a:lnTo>
                  <a:lnTo>
                    <a:pt x="1079" y="12788"/>
                  </a:lnTo>
                  <a:lnTo>
                    <a:pt x="1955" y="12750"/>
                  </a:lnTo>
                  <a:lnTo>
                    <a:pt x="2654" y="12357"/>
                  </a:lnTo>
                  <a:lnTo>
                    <a:pt x="3340" y="8127"/>
                  </a:lnTo>
                  <a:lnTo>
                    <a:pt x="3759" y="3937"/>
                  </a:lnTo>
                  <a:lnTo>
                    <a:pt x="3467" y="2755"/>
                  </a:lnTo>
                  <a:lnTo>
                    <a:pt x="3073" y="1739"/>
                  </a:lnTo>
                  <a:lnTo>
                    <a:pt x="1816" y="317"/>
                  </a:lnTo>
                  <a:lnTo>
                    <a:pt x="1295" y="0"/>
                  </a:lnTo>
                  <a:close/>
                </a:path>
              </a:pathLst>
            </a:custGeom>
            <a:solidFill>
              <a:srgbClr val="009FA8"/>
            </a:solidFill>
          </p:spPr>
          <p:txBody>
            <a:bodyPr wrap="square" lIns="0" tIns="0" rIns="0" bIns="0" rtlCol="0"/>
            <a:lstStyle/>
            <a:p>
              <a:endParaRPr/>
            </a:p>
          </p:txBody>
        </p:sp>
        <p:sp>
          <p:nvSpPr>
            <p:cNvPr id="387" name="object 177">
              <a:extLst>
                <a:ext uri="{FF2B5EF4-FFF2-40B4-BE49-F238E27FC236}">
                  <a16:creationId xmlns:a16="http://schemas.microsoft.com/office/drawing/2014/main" id="{3D15F1F0-A1C7-6221-D29E-5E9F9AD11673}"/>
                </a:ext>
              </a:extLst>
            </p:cNvPr>
            <p:cNvSpPr/>
            <p:nvPr/>
          </p:nvSpPr>
          <p:spPr>
            <a:xfrm>
              <a:off x="4287504" y="2649473"/>
              <a:ext cx="1270" cy="0"/>
            </a:xfrm>
            <a:custGeom>
              <a:avLst/>
              <a:gdLst/>
              <a:ahLst/>
              <a:cxnLst/>
              <a:rect l="l" t="t" r="r" b="b"/>
              <a:pathLst>
                <a:path w="1270">
                  <a:moveTo>
                    <a:pt x="0" y="0"/>
                  </a:moveTo>
                  <a:lnTo>
                    <a:pt x="1253" y="0"/>
                  </a:lnTo>
                </a:path>
              </a:pathLst>
            </a:custGeom>
            <a:ln w="3175">
              <a:solidFill>
                <a:srgbClr val="009EAC"/>
              </a:solidFill>
            </a:ln>
          </p:spPr>
          <p:txBody>
            <a:bodyPr wrap="square" lIns="0" tIns="0" rIns="0" bIns="0" rtlCol="0"/>
            <a:lstStyle/>
            <a:p>
              <a:endParaRPr/>
            </a:p>
          </p:txBody>
        </p:sp>
        <p:pic>
          <p:nvPicPr>
            <p:cNvPr id="388" name="object 178">
              <a:extLst>
                <a:ext uri="{FF2B5EF4-FFF2-40B4-BE49-F238E27FC236}">
                  <a16:creationId xmlns:a16="http://schemas.microsoft.com/office/drawing/2014/main" id="{9CBC1F72-91E7-5E78-021E-D5CEE0CFC83D}"/>
                </a:ext>
              </a:extLst>
            </p:cNvPr>
            <p:cNvPicPr/>
            <p:nvPr/>
          </p:nvPicPr>
          <p:blipFill>
            <a:blip r:embed="rId150" cstate="print"/>
            <a:stretch>
              <a:fillRect/>
            </a:stretch>
          </p:blipFill>
          <p:spPr>
            <a:xfrm>
              <a:off x="4271111" y="2648597"/>
              <a:ext cx="67970" cy="84775"/>
            </a:xfrm>
            <a:prstGeom prst="rect">
              <a:avLst/>
            </a:prstGeom>
          </p:spPr>
        </p:pic>
        <p:sp>
          <p:nvSpPr>
            <p:cNvPr id="389" name="object 179">
              <a:extLst>
                <a:ext uri="{FF2B5EF4-FFF2-40B4-BE49-F238E27FC236}">
                  <a16:creationId xmlns:a16="http://schemas.microsoft.com/office/drawing/2014/main" id="{7E8111DB-4E01-9B63-472A-09D4AE66D509}"/>
                </a:ext>
              </a:extLst>
            </p:cNvPr>
            <p:cNvSpPr/>
            <p:nvPr/>
          </p:nvSpPr>
          <p:spPr>
            <a:xfrm>
              <a:off x="4335697" y="2672181"/>
              <a:ext cx="0" cy="1270"/>
            </a:xfrm>
            <a:custGeom>
              <a:avLst/>
              <a:gdLst/>
              <a:ahLst/>
              <a:cxnLst/>
              <a:rect l="l" t="t" r="r" b="b"/>
              <a:pathLst>
                <a:path h="1269">
                  <a:moveTo>
                    <a:pt x="0" y="1256"/>
                  </a:moveTo>
                  <a:lnTo>
                    <a:pt x="0" y="0"/>
                  </a:lnTo>
                </a:path>
              </a:pathLst>
            </a:custGeom>
            <a:ln w="3175">
              <a:solidFill>
                <a:srgbClr val="00A0A7"/>
              </a:solidFill>
            </a:ln>
          </p:spPr>
          <p:txBody>
            <a:bodyPr wrap="square" lIns="0" tIns="0" rIns="0" bIns="0" rtlCol="0"/>
            <a:lstStyle/>
            <a:p>
              <a:endParaRPr/>
            </a:p>
          </p:txBody>
        </p:sp>
        <p:sp>
          <p:nvSpPr>
            <p:cNvPr id="390" name="object 180">
              <a:extLst>
                <a:ext uri="{FF2B5EF4-FFF2-40B4-BE49-F238E27FC236}">
                  <a16:creationId xmlns:a16="http://schemas.microsoft.com/office/drawing/2014/main" id="{F7EEE644-427F-5671-CE0F-393A254068B0}"/>
                </a:ext>
              </a:extLst>
            </p:cNvPr>
            <p:cNvSpPr/>
            <p:nvPr/>
          </p:nvSpPr>
          <p:spPr>
            <a:xfrm>
              <a:off x="4279004" y="2475468"/>
              <a:ext cx="0" cy="4445"/>
            </a:xfrm>
            <a:custGeom>
              <a:avLst/>
              <a:gdLst/>
              <a:ahLst/>
              <a:cxnLst/>
              <a:rect l="l" t="t" r="r" b="b"/>
              <a:pathLst>
                <a:path h="4444">
                  <a:moveTo>
                    <a:pt x="0" y="3979"/>
                  </a:moveTo>
                  <a:lnTo>
                    <a:pt x="0" y="2398"/>
                  </a:lnTo>
                </a:path>
                <a:path h="4444">
                  <a:moveTo>
                    <a:pt x="0" y="1573"/>
                  </a:moveTo>
                  <a:lnTo>
                    <a:pt x="0" y="0"/>
                  </a:lnTo>
                </a:path>
              </a:pathLst>
            </a:custGeom>
            <a:ln w="3175">
              <a:solidFill>
                <a:srgbClr val="89C4B7"/>
              </a:solidFill>
            </a:ln>
          </p:spPr>
          <p:txBody>
            <a:bodyPr wrap="square" lIns="0" tIns="0" rIns="0" bIns="0" rtlCol="0"/>
            <a:lstStyle/>
            <a:p>
              <a:endParaRPr/>
            </a:p>
          </p:txBody>
        </p:sp>
        <p:sp>
          <p:nvSpPr>
            <p:cNvPr id="391" name="object 181">
              <a:extLst>
                <a:ext uri="{FF2B5EF4-FFF2-40B4-BE49-F238E27FC236}">
                  <a16:creationId xmlns:a16="http://schemas.microsoft.com/office/drawing/2014/main" id="{A8D3BD65-AE00-D260-33F9-4B26D1643F59}"/>
                </a:ext>
              </a:extLst>
            </p:cNvPr>
            <p:cNvSpPr/>
            <p:nvPr/>
          </p:nvSpPr>
          <p:spPr>
            <a:xfrm>
              <a:off x="4275988" y="2439530"/>
              <a:ext cx="3175" cy="8890"/>
            </a:xfrm>
            <a:custGeom>
              <a:avLst/>
              <a:gdLst/>
              <a:ahLst/>
              <a:cxnLst/>
              <a:rect l="l" t="t" r="r" b="b"/>
              <a:pathLst>
                <a:path w="3175" h="8889">
                  <a:moveTo>
                    <a:pt x="1879" y="0"/>
                  </a:moveTo>
                  <a:lnTo>
                    <a:pt x="1828" y="2730"/>
                  </a:lnTo>
                  <a:lnTo>
                    <a:pt x="1269" y="5118"/>
                  </a:lnTo>
                  <a:lnTo>
                    <a:pt x="457" y="7581"/>
                  </a:lnTo>
                  <a:lnTo>
                    <a:pt x="0" y="8712"/>
                  </a:lnTo>
                  <a:lnTo>
                    <a:pt x="635" y="7810"/>
                  </a:lnTo>
                  <a:lnTo>
                    <a:pt x="952" y="7111"/>
                  </a:lnTo>
                  <a:lnTo>
                    <a:pt x="1358" y="6286"/>
                  </a:lnTo>
                  <a:lnTo>
                    <a:pt x="1815" y="5118"/>
                  </a:lnTo>
                  <a:lnTo>
                    <a:pt x="2095" y="4267"/>
                  </a:lnTo>
                  <a:lnTo>
                    <a:pt x="2412" y="3416"/>
                  </a:lnTo>
                  <a:lnTo>
                    <a:pt x="2870" y="1676"/>
                  </a:lnTo>
                  <a:lnTo>
                    <a:pt x="1879" y="0"/>
                  </a:lnTo>
                  <a:close/>
                </a:path>
              </a:pathLst>
            </a:custGeom>
            <a:solidFill>
              <a:srgbClr val="89C4B7"/>
            </a:solidFill>
          </p:spPr>
          <p:txBody>
            <a:bodyPr wrap="square" lIns="0" tIns="0" rIns="0" bIns="0" rtlCol="0"/>
            <a:lstStyle/>
            <a:p>
              <a:endParaRPr/>
            </a:p>
          </p:txBody>
        </p:sp>
        <p:sp>
          <p:nvSpPr>
            <p:cNvPr id="392" name="object 182">
              <a:extLst>
                <a:ext uri="{FF2B5EF4-FFF2-40B4-BE49-F238E27FC236}">
                  <a16:creationId xmlns:a16="http://schemas.microsoft.com/office/drawing/2014/main" id="{F0F19D2C-F4B6-5623-8C6F-DB652318A10B}"/>
                </a:ext>
              </a:extLst>
            </p:cNvPr>
            <p:cNvSpPr/>
            <p:nvPr/>
          </p:nvSpPr>
          <p:spPr>
            <a:xfrm>
              <a:off x="4254950" y="2418608"/>
              <a:ext cx="635" cy="0"/>
            </a:xfrm>
            <a:custGeom>
              <a:avLst/>
              <a:gdLst/>
              <a:ahLst/>
              <a:cxnLst/>
              <a:rect l="l" t="t" r="r" b="b"/>
              <a:pathLst>
                <a:path w="635">
                  <a:moveTo>
                    <a:pt x="0" y="0"/>
                  </a:moveTo>
                  <a:lnTo>
                    <a:pt x="25" y="0"/>
                  </a:lnTo>
                </a:path>
              </a:pathLst>
            </a:custGeom>
            <a:ln w="3175">
              <a:solidFill>
                <a:srgbClr val="C2DDEE"/>
              </a:solidFill>
            </a:ln>
          </p:spPr>
          <p:txBody>
            <a:bodyPr wrap="square" lIns="0" tIns="0" rIns="0" bIns="0" rtlCol="0"/>
            <a:lstStyle/>
            <a:p>
              <a:endParaRPr/>
            </a:p>
          </p:txBody>
        </p:sp>
        <p:pic>
          <p:nvPicPr>
            <p:cNvPr id="393" name="object 183">
              <a:extLst>
                <a:ext uri="{FF2B5EF4-FFF2-40B4-BE49-F238E27FC236}">
                  <a16:creationId xmlns:a16="http://schemas.microsoft.com/office/drawing/2014/main" id="{D9680D4D-07FD-1979-49E8-47F269F92D76}"/>
                </a:ext>
              </a:extLst>
            </p:cNvPr>
            <p:cNvPicPr/>
            <p:nvPr/>
          </p:nvPicPr>
          <p:blipFill>
            <a:blip r:embed="rId151" cstate="hqprint">
              <a:extLst>
                <a:ext uri="{28A0092B-C50C-407E-A947-70E740481C1C}">
                  <a14:useLocalDpi xmlns:a14="http://schemas.microsoft.com/office/drawing/2010/main"/>
                </a:ext>
              </a:extLst>
            </a:blip>
            <a:stretch>
              <a:fillRect/>
            </a:stretch>
          </p:blipFill>
          <p:spPr>
            <a:xfrm>
              <a:off x="4182389" y="2678721"/>
              <a:ext cx="135889" cy="130695"/>
            </a:xfrm>
            <a:prstGeom prst="rect">
              <a:avLst/>
            </a:prstGeom>
          </p:spPr>
        </p:pic>
        <p:pic>
          <p:nvPicPr>
            <p:cNvPr id="394" name="object 184">
              <a:extLst>
                <a:ext uri="{FF2B5EF4-FFF2-40B4-BE49-F238E27FC236}">
                  <a16:creationId xmlns:a16="http://schemas.microsoft.com/office/drawing/2014/main" id="{8D59FA67-3392-286F-AE0C-42D5693922F5}"/>
                </a:ext>
              </a:extLst>
            </p:cNvPr>
            <p:cNvPicPr/>
            <p:nvPr/>
          </p:nvPicPr>
          <p:blipFill>
            <a:blip r:embed="rId152" cstate="hqprint">
              <a:extLst>
                <a:ext uri="{28A0092B-C50C-407E-A947-70E740481C1C}">
                  <a14:useLocalDpi xmlns:a14="http://schemas.microsoft.com/office/drawing/2010/main"/>
                </a:ext>
              </a:extLst>
            </a:blip>
            <a:stretch>
              <a:fillRect/>
            </a:stretch>
          </p:blipFill>
          <p:spPr>
            <a:xfrm>
              <a:off x="4222762" y="2309393"/>
              <a:ext cx="115326" cy="271462"/>
            </a:xfrm>
            <a:prstGeom prst="rect">
              <a:avLst/>
            </a:prstGeom>
          </p:spPr>
        </p:pic>
        <p:sp>
          <p:nvSpPr>
            <p:cNvPr id="395" name="object 185">
              <a:extLst>
                <a:ext uri="{FF2B5EF4-FFF2-40B4-BE49-F238E27FC236}">
                  <a16:creationId xmlns:a16="http://schemas.microsoft.com/office/drawing/2014/main" id="{1968D8E6-EF03-6FCD-77A5-716E3418258D}"/>
                </a:ext>
              </a:extLst>
            </p:cNvPr>
            <p:cNvSpPr/>
            <p:nvPr/>
          </p:nvSpPr>
          <p:spPr>
            <a:xfrm>
              <a:off x="4242511" y="2493619"/>
              <a:ext cx="4445" cy="12065"/>
            </a:xfrm>
            <a:custGeom>
              <a:avLst/>
              <a:gdLst/>
              <a:ahLst/>
              <a:cxnLst/>
              <a:rect l="l" t="t" r="r" b="b"/>
              <a:pathLst>
                <a:path w="4445" h="12064">
                  <a:moveTo>
                    <a:pt x="4254" y="0"/>
                  </a:moveTo>
                  <a:lnTo>
                    <a:pt x="0" y="11468"/>
                  </a:lnTo>
                  <a:lnTo>
                    <a:pt x="2324" y="7848"/>
                  </a:lnTo>
                  <a:lnTo>
                    <a:pt x="3632" y="4457"/>
                  </a:lnTo>
                  <a:lnTo>
                    <a:pt x="4165" y="1130"/>
                  </a:lnTo>
                  <a:lnTo>
                    <a:pt x="4254" y="0"/>
                  </a:lnTo>
                  <a:close/>
                </a:path>
              </a:pathLst>
            </a:custGeom>
            <a:solidFill>
              <a:srgbClr val="63BBC4"/>
            </a:solidFill>
          </p:spPr>
          <p:txBody>
            <a:bodyPr wrap="square" lIns="0" tIns="0" rIns="0" bIns="0" rtlCol="0"/>
            <a:lstStyle/>
            <a:p>
              <a:endParaRPr/>
            </a:p>
          </p:txBody>
        </p:sp>
        <p:pic>
          <p:nvPicPr>
            <p:cNvPr id="396" name="object 186">
              <a:extLst>
                <a:ext uri="{FF2B5EF4-FFF2-40B4-BE49-F238E27FC236}">
                  <a16:creationId xmlns:a16="http://schemas.microsoft.com/office/drawing/2014/main" id="{EF06E106-7585-9879-968F-679B7929DB68}"/>
                </a:ext>
              </a:extLst>
            </p:cNvPr>
            <p:cNvPicPr/>
            <p:nvPr/>
          </p:nvPicPr>
          <p:blipFill>
            <a:blip r:embed="rId153" cstate="print">
              <a:extLst>
                <a:ext uri="{28A0092B-C50C-407E-A947-70E740481C1C}">
                  <a14:useLocalDpi xmlns:a14="http://schemas.microsoft.com/office/drawing/2010/main"/>
                </a:ext>
              </a:extLst>
            </a:blip>
            <a:stretch>
              <a:fillRect/>
            </a:stretch>
          </p:blipFill>
          <p:spPr>
            <a:xfrm>
              <a:off x="4348314" y="2853385"/>
              <a:ext cx="70142" cy="191820"/>
            </a:xfrm>
            <a:prstGeom prst="rect">
              <a:avLst/>
            </a:prstGeom>
          </p:spPr>
        </p:pic>
        <p:pic>
          <p:nvPicPr>
            <p:cNvPr id="397" name="object 187">
              <a:extLst>
                <a:ext uri="{FF2B5EF4-FFF2-40B4-BE49-F238E27FC236}">
                  <a16:creationId xmlns:a16="http://schemas.microsoft.com/office/drawing/2014/main" id="{DFE52A76-ED3F-F28F-660E-4A56FF854A9C}"/>
                </a:ext>
              </a:extLst>
            </p:cNvPr>
            <p:cNvPicPr/>
            <p:nvPr/>
          </p:nvPicPr>
          <p:blipFill>
            <a:blip r:embed="rId154" cstate="print"/>
            <a:stretch>
              <a:fillRect/>
            </a:stretch>
          </p:blipFill>
          <p:spPr>
            <a:xfrm>
              <a:off x="4369995" y="2867126"/>
              <a:ext cx="43304" cy="89839"/>
            </a:xfrm>
            <a:prstGeom prst="rect">
              <a:avLst/>
            </a:prstGeom>
          </p:spPr>
        </p:pic>
        <p:sp>
          <p:nvSpPr>
            <p:cNvPr id="398" name="object 188">
              <a:extLst>
                <a:ext uri="{FF2B5EF4-FFF2-40B4-BE49-F238E27FC236}">
                  <a16:creationId xmlns:a16="http://schemas.microsoft.com/office/drawing/2014/main" id="{1B868C71-94DC-2599-1073-DFB9222A8A7C}"/>
                </a:ext>
              </a:extLst>
            </p:cNvPr>
            <p:cNvSpPr/>
            <p:nvPr/>
          </p:nvSpPr>
          <p:spPr>
            <a:xfrm>
              <a:off x="4393927" y="2904878"/>
              <a:ext cx="0" cy="4445"/>
            </a:xfrm>
            <a:custGeom>
              <a:avLst/>
              <a:gdLst/>
              <a:ahLst/>
              <a:cxnLst/>
              <a:rect l="l" t="t" r="r" b="b"/>
              <a:pathLst>
                <a:path h="4444">
                  <a:moveTo>
                    <a:pt x="0" y="4242"/>
                  </a:moveTo>
                  <a:lnTo>
                    <a:pt x="0" y="0"/>
                  </a:lnTo>
                </a:path>
              </a:pathLst>
            </a:custGeom>
            <a:ln w="3175">
              <a:solidFill>
                <a:srgbClr val="418661"/>
              </a:solidFill>
            </a:ln>
          </p:spPr>
          <p:txBody>
            <a:bodyPr wrap="square" lIns="0" tIns="0" rIns="0" bIns="0" rtlCol="0"/>
            <a:lstStyle/>
            <a:p>
              <a:endParaRPr/>
            </a:p>
          </p:txBody>
        </p:sp>
        <p:sp>
          <p:nvSpPr>
            <p:cNvPr id="399" name="object 189">
              <a:extLst>
                <a:ext uri="{FF2B5EF4-FFF2-40B4-BE49-F238E27FC236}">
                  <a16:creationId xmlns:a16="http://schemas.microsoft.com/office/drawing/2014/main" id="{1754198F-A68E-5CF3-5912-B42437461333}"/>
                </a:ext>
              </a:extLst>
            </p:cNvPr>
            <p:cNvSpPr/>
            <p:nvPr/>
          </p:nvSpPr>
          <p:spPr>
            <a:xfrm>
              <a:off x="4365459" y="2941503"/>
              <a:ext cx="0" cy="2540"/>
            </a:xfrm>
            <a:custGeom>
              <a:avLst/>
              <a:gdLst/>
              <a:ahLst/>
              <a:cxnLst/>
              <a:rect l="l" t="t" r="r" b="b"/>
              <a:pathLst>
                <a:path h="2539">
                  <a:moveTo>
                    <a:pt x="0" y="1941"/>
                  </a:moveTo>
                  <a:lnTo>
                    <a:pt x="0" y="0"/>
                  </a:lnTo>
                </a:path>
              </a:pathLst>
            </a:custGeom>
            <a:ln w="3175">
              <a:solidFill>
                <a:srgbClr val="3B8261"/>
              </a:solidFill>
            </a:ln>
          </p:spPr>
          <p:txBody>
            <a:bodyPr wrap="square" lIns="0" tIns="0" rIns="0" bIns="0" rtlCol="0"/>
            <a:lstStyle/>
            <a:p>
              <a:endParaRPr/>
            </a:p>
          </p:txBody>
        </p:sp>
        <p:sp>
          <p:nvSpPr>
            <p:cNvPr id="400" name="object 190">
              <a:extLst>
                <a:ext uri="{FF2B5EF4-FFF2-40B4-BE49-F238E27FC236}">
                  <a16:creationId xmlns:a16="http://schemas.microsoft.com/office/drawing/2014/main" id="{CE5BF705-0E93-8EAA-7896-37C80826A652}"/>
                </a:ext>
              </a:extLst>
            </p:cNvPr>
            <p:cNvSpPr/>
            <p:nvPr/>
          </p:nvSpPr>
          <p:spPr>
            <a:xfrm>
              <a:off x="4353052" y="3006635"/>
              <a:ext cx="0" cy="1905"/>
            </a:xfrm>
            <a:custGeom>
              <a:avLst/>
              <a:gdLst/>
              <a:ahLst/>
              <a:cxnLst/>
              <a:rect l="l" t="t" r="r" b="b"/>
              <a:pathLst>
                <a:path h="1905">
                  <a:moveTo>
                    <a:pt x="0" y="1308"/>
                  </a:moveTo>
                  <a:lnTo>
                    <a:pt x="0" y="0"/>
                  </a:lnTo>
                </a:path>
              </a:pathLst>
            </a:custGeom>
            <a:ln w="3175">
              <a:solidFill>
                <a:srgbClr val="4E91AF"/>
              </a:solidFill>
            </a:ln>
          </p:spPr>
          <p:txBody>
            <a:bodyPr wrap="square" lIns="0" tIns="0" rIns="0" bIns="0" rtlCol="0"/>
            <a:lstStyle/>
            <a:p>
              <a:endParaRPr/>
            </a:p>
          </p:txBody>
        </p:sp>
        <p:pic>
          <p:nvPicPr>
            <p:cNvPr id="401" name="object 191">
              <a:extLst>
                <a:ext uri="{FF2B5EF4-FFF2-40B4-BE49-F238E27FC236}">
                  <a16:creationId xmlns:a16="http://schemas.microsoft.com/office/drawing/2014/main" id="{6EFCF777-773B-A82D-3797-C91234602664}"/>
                </a:ext>
              </a:extLst>
            </p:cNvPr>
            <p:cNvPicPr/>
            <p:nvPr/>
          </p:nvPicPr>
          <p:blipFill>
            <a:blip r:embed="rId155" cstate="hqprint">
              <a:extLst>
                <a:ext uri="{28A0092B-C50C-407E-A947-70E740481C1C}">
                  <a14:useLocalDpi xmlns:a14="http://schemas.microsoft.com/office/drawing/2010/main"/>
                </a:ext>
              </a:extLst>
            </a:blip>
            <a:stretch>
              <a:fillRect/>
            </a:stretch>
          </p:blipFill>
          <p:spPr>
            <a:xfrm>
              <a:off x="4332135" y="3332416"/>
              <a:ext cx="19710" cy="30111"/>
            </a:xfrm>
            <a:prstGeom prst="rect">
              <a:avLst/>
            </a:prstGeom>
          </p:spPr>
        </p:pic>
        <p:pic>
          <p:nvPicPr>
            <p:cNvPr id="402" name="object 192">
              <a:extLst>
                <a:ext uri="{FF2B5EF4-FFF2-40B4-BE49-F238E27FC236}">
                  <a16:creationId xmlns:a16="http://schemas.microsoft.com/office/drawing/2014/main" id="{09587BCB-3405-EF7F-33F3-36A90397DA1B}"/>
                </a:ext>
              </a:extLst>
            </p:cNvPr>
            <p:cNvPicPr/>
            <p:nvPr/>
          </p:nvPicPr>
          <p:blipFill>
            <a:blip r:embed="rId156" cstate="hqprint">
              <a:extLst>
                <a:ext uri="{28A0092B-C50C-407E-A947-70E740481C1C}">
                  <a14:useLocalDpi xmlns:a14="http://schemas.microsoft.com/office/drawing/2010/main"/>
                </a:ext>
              </a:extLst>
            </a:blip>
            <a:stretch>
              <a:fillRect/>
            </a:stretch>
          </p:blipFill>
          <p:spPr>
            <a:xfrm>
              <a:off x="4124159" y="2757830"/>
              <a:ext cx="267436" cy="526872"/>
            </a:xfrm>
            <a:prstGeom prst="rect">
              <a:avLst/>
            </a:prstGeom>
          </p:spPr>
        </p:pic>
        <p:pic>
          <p:nvPicPr>
            <p:cNvPr id="403" name="object 193">
              <a:extLst>
                <a:ext uri="{FF2B5EF4-FFF2-40B4-BE49-F238E27FC236}">
                  <a16:creationId xmlns:a16="http://schemas.microsoft.com/office/drawing/2014/main" id="{8F645BD6-A4F7-5E82-321F-501DD791C3C4}"/>
                </a:ext>
              </a:extLst>
            </p:cNvPr>
            <p:cNvPicPr/>
            <p:nvPr/>
          </p:nvPicPr>
          <p:blipFill>
            <a:blip r:embed="rId157" cstate="print">
              <a:extLst>
                <a:ext uri="{28A0092B-C50C-407E-A947-70E740481C1C}">
                  <a14:useLocalDpi xmlns:a14="http://schemas.microsoft.com/office/drawing/2010/main"/>
                </a:ext>
              </a:extLst>
            </a:blip>
            <a:stretch>
              <a:fillRect/>
            </a:stretch>
          </p:blipFill>
          <p:spPr>
            <a:xfrm>
              <a:off x="4158805" y="3393452"/>
              <a:ext cx="182245" cy="264629"/>
            </a:xfrm>
            <a:prstGeom prst="rect">
              <a:avLst/>
            </a:prstGeom>
          </p:spPr>
        </p:pic>
        <p:pic>
          <p:nvPicPr>
            <p:cNvPr id="404" name="object 194">
              <a:extLst>
                <a:ext uri="{FF2B5EF4-FFF2-40B4-BE49-F238E27FC236}">
                  <a16:creationId xmlns:a16="http://schemas.microsoft.com/office/drawing/2014/main" id="{BA2C90FC-2A9F-6472-56EA-3C4A208B6EFD}"/>
                </a:ext>
              </a:extLst>
            </p:cNvPr>
            <p:cNvPicPr/>
            <p:nvPr/>
          </p:nvPicPr>
          <p:blipFill>
            <a:blip r:embed="rId158" cstate="hqprint">
              <a:extLst>
                <a:ext uri="{28A0092B-C50C-407E-A947-70E740481C1C}">
                  <a14:useLocalDpi xmlns:a14="http://schemas.microsoft.com/office/drawing/2010/main"/>
                </a:ext>
              </a:extLst>
            </a:blip>
            <a:stretch>
              <a:fillRect/>
            </a:stretch>
          </p:blipFill>
          <p:spPr>
            <a:xfrm>
              <a:off x="4186643" y="2570518"/>
              <a:ext cx="106591" cy="121424"/>
            </a:xfrm>
            <a:prstGeom prst="rect">
              <a:avLst/>
            </a:prstGeom>
          </p:spPr>
        </p:pic>
        <p:pic>
          <p:nvPicPr>
            <p:cNvPr id="405" name="object 195">
              <a:extLst>
                <a:ext uri="{FF2B5EF4-FFF2-40B4-BE49-F238E27FC236}">
                  <a16:creationId xmlns:a16="http://schemas.microsoft.com/office/drawing/2014/main" id="{F700831C-69A8-C428-2C8F-6DB9B8506824}"/>
                </a:ext>
              </a:extLst>
            </p:cNvPr>
            <p:cNvPicPr/>
            <p:nvPr/>
          </p:nvPicPr>
          <p:blipFill>
            <a:blip r:embed="rId159" cstate="print">
              <a:extLst>
                <a:ext uri="{28A0092B-C50C-407E-A947-70E740481C1C}">
                  <a14:useLocalDpi xmlns:a14="http://schemas.microsoft.com/office/drawing/2010/main"/>
                </a:ext>
              </a:extLst>
            </a:blip>
            <a:stretch>
              <a:fillRect/>
            </a:stretch>
          </p:blipFill>
          <p:spPr>
            <a:xfrm>
              <a:off x="4066260" y="3539261"/>
              <a:ext cx="237807" cy="760729"/>
            </a:xfrm>
            <a:prstGeom prst="rect">
              <a:avLst/>
            </a:prstGeom>
          </p:spPr>
        </p:pic>
        <p:pic>
          <p:nvPicPr>
            <p:cNvPr id="406" name="object 196">
              <a:extLst>
                <a:ext uri="{FF2B5EF4-FFF2-40B4-BE49-F238E27FC236}">
                  <a16:creationId xmlns:a16="http://schemas.microsoft.com/office/drawing/2014/main" id="{C670A158-4F20-5EEE-FE7F-AF010E972E35}"/>
                </a:ext>
              </a:extLst>
            </p:cNvPr>
            <p:cNvPicPr/>
            <p:nvPr/>
          </p:nvPicPr>
          <p:blipFill>
            <a:blip r:embed="rId160" cstate="hqprint">
              <a:extLst>
                <a:ext uri="{28A0092B-C50C-407E-A947-70E740481C1C}">
                  <a14:useLocalDpi xmlns:a14="http://schemas.microsoft.com/office/drawing/2010/main"/>
                </a:ext>
              </a:extLst>
            </a:blip>
            <a:stretch>
              <a:fillRect/>
            </a:stretch>
          </p:blipFill>
          <p:spPr>
            <a:xfrm>
              <a:off x="4085297" y="2737573"/>
              <a:ext cx="312000" cy="325586"/>
            </a:xfrm>
            <a:prstGeom prst="rect">
              <a:avLst/>
            </a:prstGeom>
          </p:spPr>
        </p:pic>
        <p:pic>
          <p:nvPicPr>
            <p:cNvPr id="407" name="object 197">
              <a:extLst>
                <a:ext uri="{FF2B5EF4-FFF2-40B4-BE49-F238E27FC236}">
                  <a16:creationId xmlns:a16="http://schemas.microsoft.com/office/drawing/2014/main" id="{E2646B17-14E7-03AC-1D0D-899B57357F54}"/>
                </a:ext>
              </a:extLst>
            </p:cNvPr>
            <p:cNvPicPr/>
            <p:nvPr/>
          </p:nvPicPr>
          <p:blipFill>
            <a:blip r:embed="rId161" cstate="print">
              <a:extLst>
                <a:ext uri="{28A0092B-C50C-407E-A947-70E740481C1C}">
                  <a14:useLocalDpi xmlns:a14="http://schemas.microsoft.com/office/drawing/2010/main"/>
                </a:ext>
              </a:extLst>
            </a:blip>
            <a:stretch>
              <a:fillRect/>
            </a:stretch>
          </p:blipFill>
          <p:spPr>
            <a:xfrm>
              <a:off x="4069435" y="3419665"/>
              <a:ext cx="164753" cy="357924"/>
            </a:xfrm>
            <a:prstGeom prst="rect">
              <a:avLst/>
            </a:prstGeom>
          </p:spPr>
        </p:pic>
        <p:pic>
          <p:nvPicPr>
            <p:cNvPr id="408" name="object 198">
              <a:extLst>
                <a:ext uri="{FF2B5EF4-FFF2-40B4-BE49-F238E27FC236}">
                  <a16:creationId xmlns:a16="http://schemas.microsoft.com/office/drawing/2014/main" id="{A5D97FFD-3169-FC46-D35F-80CCCAA16820}"/>
                </a:ext>
              </a:extLst>
            </p:cNvPr>
            <p:cNvPicPr/>
            <p:nvPr/>
          </p:nvPicPr>
          <p:blipFill>
            <a:blip r:embed="rId162" cstate="hqprint">
              <a:extLst>
                <a:ext uri="{28A0092B-C50C-407E-A947-70E740481C1C}">
                  <a14:useLocalDpi xmlns:a14="http://schemas.microsoft.com/office/drawing/2010/main"/>
                </a:ext>
              </a:extLst>
            </a:blip>
            <a:stretch>
              <a:fillRect/>
            </a:stretch>
          </p:blipFill>
          <p:spPr>
            <a:xfrm>
              <a:off x="4161891" y="2507259"/>
              <a:ext cx="139039" cy="265137"/>
            </a:xfrm>
            <a:prstGeom prst="rect">
              <a:avLst/>
            </a:prstGeom>
          </p:spPr>
        </p:pic>
        <p:pic>
          <p:nvPicPr>
            <p:cNvPr id="409" name="object 199">
              <a:extLst>
                <a:ext uri="{FF2B5EF4-FFF2-40B4-BE49-F238E27FC236}">
                  <a16:creationId xmlns:a16="http://schemas.microsoft.com/office/drawing/2014/main" id="{9C72E6D9-E17A-4D11-1B70-D79765D67C59}"/>
                </a:ext>
              </a:extLst>
            </p:cNvPr>
            <p:cNvPicPr/>
            <p:nvPr/>
          </p:nvPicPr>
          <p:blipFill>
            <a:blip r:embed="rId163" cstate="print">
              <a:extLst>
                <a:ext uri="{28A0092B-C50C-407E-A947-70E740481C1C}">
                  <a14:useLocalDpi xmlns:a14="http://schemas.microsoft.com/office/drawing/2010/main"/>
                </a:ext>
              </a:extLst>
            </a:blip>
            <a:stretch>
              <a:fillRect/>
            </a:stretch>
          </p:blipFill>
          <p:spPr>
            <a:xfrm>
              <a:off x="4176509" y="3300285"/>
              <a:ext cx="181267" cy="160019"/>
            </a:xfrm>
            <a:prstGeom prst="rect">
              <a:avLst/>
            </a:prstGeom>
          </p:spPr>
        </p:pic>
        <p:pic>
          <p:nvPicPr>
            <p:cNvPr id="410" name="object 200">
              <a:extLst>
                <a:ext uri="{FF2B5EF4-FFF2-40B4-BE49-F238E27FC236}">
                  <a16:creationId xmlns:a16="http://schemas.microsoft.com/office/drawing/2014/main" id="{DF9AC080-D597-AAC7-9B42-806543E3359C}"/>
                </a:ext>
              </a:extLst>
            </p:cNvPr>
            <p:cNvPicPr/>
            <p:nvPr/>
          </p:nvPicPr>
          <p:blipFill>
            <a:blip r:embed="rId164" cstate="print">
              <a:extLst>
                <a:ext uri="{28A0092B-C50C-407E-A947-70E740481C1C}">
                  <a14:useLocalDpi xmlns:a14="http://schemas.microsoft.com/office/drawing/2010/main"/>
                </a:ext>
              </a:extLst>
            </a:blip>
            <a:stretch>
              <a:fillRect/>
            </a:stretch>
          </p:blipFill>
          <p:spPr>
            <a:xfrm>
              <a:off x="4214279" y="3035680"/>
              <a:ext cx="179984" cy="266204"/>
            </a:xfrm>
            <a:prstGeom prst="rect">
              <a:avLst/>
            </a:prstGeom>
          </p:spPr>
        </p:pic>
        <p:pic>
          <p:nvPicPr>
            <p:cNvPr id="411" name="object 201">
              <a:extLst>
                <a:ext uri="{FF2B5EF4-FFF2-40B4-BE49-F238E27FC236}">
                  <a16:creationId xmlns:a16="http://schemas.microsoft.com/office/drawing/2014/main" id="{A055BDC1-5E02-D9AA-8010-692E433A8FEF}"/>
                </a:ext>
              </a:extLst>
            </p:cNvPr>
            <p:cNvPicPr/>
            <p:nvPr/>
          </p:nvPicPr>
          <p:blipFill>
            <a:blip r:embed="rId165" cstate="print"/>
            <a:stretch>
              <a:fillRect/>
            </a:stretch>
          </p:blipFill>
          <p:spPr>
            <a:xfrm>
              <a:off x="4314497" y="2745523"/>
              <a:ext cx="43799" cy="107403"/>
            </a:xfrm>
            <a:prstGeom prst="rect">
              <a:avLst/>
            </a:prstGeom>
          </p:spPr>
        </p:pic>
        <p:pic>
          <p:nvPicPr>
            <p:cNvPr id="412" name="object 202">
              <a:extLst>
                <a:ext uri="{FF2B5EF4-FFF2-40B4-BE49-F238E27FC236}">
                  <a16:creationId xmlns:a16="http://schemas.microsoft.com/office/drawing/2014/main" id="{348A96B6-8867-A6D1-1A12-5F4ECCDE6E0C}"/>
                </a:ext>
              </a:extLst>
            </p:cNvPr>
            <p:cNvPicPr/>
            <p:nvPr/>
          </p:nvPicPr>
          <p:blipFill>
            <a:blip r:embed="rId166" cstate="print">
              <a:extLst>
                <a:ext uri="{28A0092B-C50C-407E-A947-70E740481C1C}">
                  <a14:useLocalDpi xmlns:a14="http://schemas.microsoft.com/office/drawing/2010/main"/>
                </a:ext>
              </a:extLst>
            </a:blip>
            <a:stretch>
              <a:fillRect/>
            </a:stretch>
          </p:blipFill>
          <p:spPr>
            <a:xfrm>
              <a:off x="4222445" y="3413709"/>
              <a:ext cx="110807" cy="153784"/>
            </a:xfrm>
            <a:prstGeom prst="rect">
              <a:avLst/>
            </a:prstGeom>
          </p:spPr>
        </p:pic>
        <p:pic>
          <p:nvPicPr>
            <p:cNvPr id="413" name="object 203">
              <a:extLst>
                <a:ext uri="{FF2B5EF4-FFF2-40B4-BE49-F238E27FC236}">
                  <a16:creationId xmlns:a16="http://schemas.microsoft.com/office/drawing/2014/main" id="{18CF523B-1866-D28F-1E29-E214106169D8}"/>
                </a:ext>
              </a:extLst>
            </p:cNvPr>
            <p:cNvPicPr/>
            <p:nvPr/>
          </p:nvPicPr>
          <p:blipFill>
            <a:blip r:embed="rId167" cstate="hqprint">
              <a:extLst>
                <a:ext uri="{28A0092B-C50C-407E-A947-70E740481C1C}">
                  <a14:useLocalDpi xmlns:a14="http://schemas.microsoft.com/office/drawing/2010/main"/>
                </a:ext>
              </a:extLst>
            </a:blip>
            <a:stretch>
              <a:fillRect/>
            </a:stretch>
          </p:blipFill>
          <p:spPr>
            <a:xfrm>
              <a:off x="4314497" y="2856344"/>
              <a:ext cx="101203" cy="134289"/>
            </a:xfrm>
            <a:prstGeom prst="rect">
              <a:avLst/>
            </a:prstGeom>
          </p:spPr>
        </p:pic>
        <p:pic>
          <p:nvPicPr>
            <p:cNvPr id="414" name="object 204">
              <a:extLst>
                <a:ext uri="{FF2B5EF4-FFF2-40B4-BE49-F238E27FC236}">
                  <a16:creationId xmlns:a16="http://schemas.microsoft.com/office/drawing/2014/main" id="{FA6C6DC8-A371-898C-65BD-B8BC261B55AC}"/>
                </a:ext>
              </a:extLst>
            </p:cNvPr>
            <p:cNvPicPr/>
            <p:nvPr/>
          </p:nvPicPr>
          <p:blipFill>
            <a:blip r:embed="rId168" cstate="hqprint">
              <a:extLst>
                <a:ext uri="{28A0092B-C50C-407E-A947-70E740481C1C}">
                  <a14:useLocalDpi xmlns:a14="http://schemas.microsoft.com/office/drawing/2010/main"/>
                </a:ext>
              </a:extLst>
            </a:blip>
            <a:stretch>
              <a:fillRect/>
            </a:stretch>
          </p:blipFill>
          <p:spPr>
            <a:xfrm>
              <a:off x="4038206" y="4026547"/>
              <a:ext cx="111696" cy="391718"/>
            </a:xfrm>
            <a:prstGeom prst="rect">
              <a:avLst/>
            </a:prstGeom>
          </p:spPr>
        </p:pic>
        <p:pic>
          <p:nvPicPr>
            <p:cNvPr id="415" name="object 205">
              <a:extLst>
                <a:ext uri="{FF2B5EF4-FFF2-40B4-BE49-F238E27FC236}">
                  <a16:creationId xmlns:a16="http://schemas.microsoft.com/office/drawing/2014/main" id="{8659C04A-C4D6-BCD0-B752-753F92E47928}"/>
                </a:ext>
              </a:extLst>
            </p:cNvPr>
            <p:cNvPicPr/>
            <p:nvPr/>
          </p:nvPicPr>
          <p:blipFill>
            <a:blip r:embed="rId169" cstate="hqprint">
              <a:extLst>
                <a:ext uri="{28A0092B-C50C-407E-A947-70E740481C1C}">
                  <a14:useLocalDpi xmlns:a14="http://schemas.microsoft.com/office/drawing/2010/main"/>
                </a:ext>
              </a:extLst>
            </a:blip>
            <a:stretch>
              <a:fillRect/>
            </a:stretch>
          </p:blipFill>
          <p:spPr>
            <a:xfrm>
              <a:off x="4232780" y="1776069"/>
              <a:ext cx="182374" cy="556044"/>
            </a:xfrm>
            <a:prstGeom prst="rect">
              <a:avLst/>
            </a:prstGeom>
          </p:spPr>
        </p:pic>
        <p:pic>
          <p:nvPicPr>
            <p:cNvPr id="416" name="object 206">
              <a:extLst>
                <a:ext uri="{FF2B5EF4-FFF2-40B4-BE49-F238E27FC236}">
                  <a16:creationId xmlns:a16="http://schemas.microsoft.com/office/drawing/2014/main" id="{F48B0223-82E3-5AA3-9B72-6E7202DB5A80}"/>
                </a:ext>
              </a:extLst>
            </p:cNvPr>
            <p:cNvPicPr/>
            <p:nvPr/>
          </p:nvPicPr>
          <p:blipFill>
            <a:blip r:embed="rId170" cstate="print"/>
            <a:stretch>
              <a:fillRect/>
            </a:stretch>
          </p:blipFill>
          <p:spPr>
            <a:xfrm>
              <a:off x="4116260" y="2816605"/>
              <a:ext cx="8216" cy="3962"/>
            </a:xfrm>
            <a:prstGeom prst="rect">
              <a:avLst/>
            </a:prstGeom>
          </p:spPr>
        </p:pic>
        <p:pic>
          <p:nvPicPr>
            <p:cNvPr id="417" name="object 207">
              <a:extLst>
                <a:ext uri="{FF2B5EF4-FFF2-40B4-BE49-F238E27FC236}">
                  <a16:creationId xmlns:a16="http://schemas.microsoft.com/office/drawing/2014/main" id="{2215DF5E-0353-A7F4-5482-2759D688BA13}"/>
                </a:ext>
              </a:extLst>
            </p:cNvPr>
            <p:cNvPicPr/>
            <p:nvPr/>
          </p:nvPicPr>
          <p:blipFill>
            <a:blip r:embed="rId171" cstate="hqprint">
              <a:extLst>
                <a:ext uri="{28A0092B-C50C-407E-A947-70E740481C1C}">
                  <a14:useLocalDpi xmlns:a14="http://schemas.microsoft.com/office/drawing/2010/main"/>
                </a:ext>
              </a:extLst>
            </a:blip>
            <a:stretch>
              <a:fillRect/>
            </a:stretch>
          </p:blipFill>
          <p:spPr>
            <a:xfrm>
              <a:off x="4209656" y="3062643"/>
              <a:ext cx="76200" cy="124066"/>
            </a:xfrm>
            <a:prstGeom prst="rect">
              <a:avLst/>
            </a:prstGeom>
          </p:spPr>
        </p:pic>
        <p:pic>
          <p:nvPicPr>
            <p:cNvPr id="418" name="object 208">
              <a:extLst>
                <a:ext uri="{FF2B5EF4-FFF2-40B4-BE49-F238E27FC236}">
                  <a16:creationId xmlns:a16="http://schemas.microsoft.com/office/drawing/2014/main" id="{457B51D1-D623-8669-65E1-E49221932157}"/>
                </a:ext>
              </a:extLst>
            </p:cNvPr>
            <p:cNvPicPr/>
            <p:nvPr/>
          </p:nvPicPr>
          <p:blipFill>
            <a:blip r:embed="rId172" cstate="hqprint">
              <a:extLst>
                <a:ext uri="{28A0092B-C50C-407E-A947-70E740481C1C}">
                  <a14:useLocalDpi xmlns:a14="http://schemas.microsoft.com/office/drawing/2010/main"/>
                </a:ext>
              </a:extLst>
            </a:blip>
            <a:stretch>
              <a:fillRect/>
            </a:stretch>
          </p:blipFill>
          <p:spPr>
            <a:xfrm>
              <a:off x="4356417" y="1382725"/>
              <a:ext cx="211251" cy="237623"/>
            </a:xfrm>
            <a:prstGeom prst="rect">
              <a:avLst/>
            </a:prstGeom>
          </p:spPr>
        </p:pic>
        <p:pic>
          <p:nvPicPr>
            <p:cNvPr id="419" name="object 209">
              <a:extLst>
                <a:ext uri="{FF2B5EF4-FFF2-40B4-BE49-F238E27FC236}">
                  <a16:creationId xmlns:a16="http://schemas.microsoft.com/office/drawing/2014/main" id="{C2EDB17C-5D45-D7D0-47EF-B8671B7B18AB}"/>
                </a:ext>
              </a:extLst>
            </p:cNvPr>
            <p:cNvPicPr/>
            <p:nvPr/>
          </p:nvPicPr>
          <p:blipFill>
            <a:blip r:embed="rId173" cstate="print">
              <a:extLst>
                <a:ext uri="{28A0092B-C50C-407E-A947-70E740481C1C}">
                  <a14:useLocalDpi xmlns:a14="http://schemas.microsoft.com/office/drawing/2010/main"/>
                </a:ext>
              </a:extLst>
            </a:blip>
            <a:stretch>
              <a:fillRect/>
            </a:stretch>
          </p:blipFill>
          <p:spPr>
            <a:xfrm>
              <a:off x="4351299" y="1618576"/>
              <a:ext cx="130543" cy="187261"/>
            </a:xfrm>
            <a:prstGeom prst="rect">
              <a:avLst/>
            </a:prstGeom>
          </p:spPr>
        </p:pic>
        <p:pic>
          <p:nvPicPr>
            <p:cNvPr id="420" name="object 210">
              <a:extLst>
                <a:ext uri="{FF2B5EF4-FFF2-40B4-BE49-F238E27FC236}">
                  <a16:creationId xmlns:a16="http://schemas.microsoft.com/office/drawing/2014/main" id="{4E395C09-045A-38FF-3E2A-E58A7D4C9931}"/>
                </a:ext>
              </a:extLst>
            </p:cNvPr>
            <p:cNvPicPr/>
            <p:nvPr/>
          </p:nvPicPr>
          <p:blipFill>
            <a:blip r:embed="rId174" cstate="print"/>
            <a:stretch>
              <a:fillRect/>
            </a:stretch>
          </p:blipFill>
          <p:spPr>
            <a:xfrm>
              <a:off x="4451565" y="1304062"/>
              <a:ext cx="144627" cy="80301"/>
            </a:xfrm>
            <a:prstGeom prst="rect">
              <a:avLst/>
            </a:prstGeom>
          </p:spPr>
        </p:pic>
        <p:pic>
          <p:nvPicPr>
            <p:cNvPr id="421" name="object 211">
              <a:extLst>
                <a:ext uri="{FF2B5EF4-FFF2-40B4-BE49-F238E27FC236}">
                  <a16:creationId xmlns:a16="http://schemas.microsoft.com/office/drawing/2014/main" id="{224E1926-07F8-6964-8647-D746C7262914}"/>
                </a:ext>
              </a:extLst>
            </p:cNvPr>
            <p:cNvPicPr/>
            <p:nvPr/>
          </p:nvPicPr>
          <p:blipFill>
            <a:blip r:embed="rId175" cstate="print"/>
            <a:stretch>
              <a:fillRect/>
            </a:stretch>
          </p:blipFill>
          <p:spPr>
            <a:xfrm>
              <a:off x="4518825" y="1225403"/>
              <a:ext cx="105854" cy="80309"/>
            </a:xfrm>
            <a:prstGeom prst="rect">
              <a:avLst/>
            </a:prstGeom>
          </p:spPr>
        </p:pic>
        <p:pic>
          <p:nvPicPr>
            <p:cNvPr id="422" name="object 212">
              <a:extLst>
                <a:ext uri="{FF2B5EF4-FFF2-40B4-BE49-F238E27FC236}">
                  <a16:creationId xmlns:a16="http://schemas.microsoft.com/office/drawing/2014/main" id="{F095D411-9E7A-0FEE-FF6C-5580D573F811}"/>
                </a:ext>
              </a:extLst>
            </p:cNvPr>
            <p:cNvPicPr/>
            <p:nvPr/>
          </p:nvPicPr>
          <p:blipFill>
            <a:blip r:embed="rId176" cstate="print"/>
            <a:stretch>
              <a:fillRect/>
            </a:stretch>
          </p:blipFill>
          <p:spPr>
            <a:xfrm>
              <a:off x="4585665" y="1152004"/>
              <a:ext cx="65570" cy="75049"/>
            </a:xfrm>
            <a:prstGeom prst="rect">
              <a:avLst/>
            </a:prstGeom>
          </p:spPr>
        </p:pic>
        <p:pic>
          <p:nvPicPr>
            <p:cNvPr id="423" name="object 213">
              <a:extLst>
                <a:ext uri="{FF2B5EF4-FFF2-40B4-BE49-F238E27FC236}">
                  <a16:creationId xmlns:a16="http://schemas.microsoft.com/office/drawing/2014/main" id="{F78FCAEA-ABE8-74A4-593B-57739DA3A530}"/>
                </a:ext>
              </a:extLst>
            </p:cNvPr>
            <p:cNvPicPr/>
            <p:nvPr/>
          </p:nvPicPr>
          <p:blipFill>
            <a:blip r:embed="rId177" cstate="print">
              <a:extLst>
                <a:ext uri="{28A0092B-C50C-407E-A947-70E740481C1C}">
                  <a14:useLocalDpi xmlns:a14="http://schemas.microsoft.com/office/drawing/2010/main"/>
                </a:ext>
              </a:extLst>
            </a:blip>
            <a:stretch>
              <a:fillRect/>
            </a:stretch>
          </p:blipFill>
          <p:spPr>
            <a:xfrm>
              <a:off x="4384662" y="1451876"/>
              <a:ext cx="8813" cy="15328"/>
            </a:xfrm>
            <a:prstGeom prst="rect">
              <a:avLst/>
            </a:prstGeom>
          </p:spPr>
        </p:pic>
        <p:pic>
          <p:nvPicPr>
            <p:cNvPr id="424" name="object 214">
              <a:extLst>
                <a:ext uri="{FF2B5EF4-FFF2-40B4-BE49-F238E27FC236}">
                  <a16:creationId xmlns:a16="http://schemas.microsoft.com/office/drawing/2014/main" id="{DB1D2AD8-56F6-795B-D046-B6E609C61EB3}"/>
                </a:ext>
              </a:extLst>
            </p:cNvPr>
            <p:cNvPicPr/>
            <p:nvPr/>
          </p:nvPicPr>
          <p:blipFill>
            <a:blip r:embed="rId178" cstate="hqprint">
              <a:extLst>
                <a:ext uri="{28A0092B-C50C-407E-A947-70E740481C1C}">
                  <a14:useLocalDpi xmlns:a14="http://schemas.microsoft.com/office/drawing/2010/main"/>
                </a:ext>
              </a:extLst>
            </a:blip>
            <a:stretch>
              <a:fillRect/>
            </a:stretch>
          </p:blipFill>
          <p:spPr>
            <a:xfrm>
              <a:off x="4189336" y="2137968"/>
              <a:ext cx="90462" cy="240550"/>
            </a:xfrm>
            <a:prstGeom prst="rect">
              <a:avLst/>
            </a:prstGeom>
          </p:spPr>
        </p:pic>
        <p:pic>
          <p:nvPicPr>
            <p:cNvPr id="425" name="object 215">
              <a:extLst>
                <a:ext uri="{FF2B5EF4-FFF2-40B4-BE49-F238E27FC236}">
                  <a16:creationId xmlns:a16="http://schemas.microsoft.com/office/drawing/2014/main" id="{41D6E888-3777-2E83-0028-21CA87B2A4CE}"/>
                </a:ext>
              </a:extLst>
            </p:cNvPr>
            <p:cNvPicPr/>
            <p:nvPr/>
          </p:nvPicPr>
          <p:blipFill>
            <a:blip r:embed="rId179" cstate="hqprint">
              <a:extLst>
                <a:ext uri="{28A0092B-C50C-407E-A947-70E740481C1C}">
                  <a14:useLocalDpi xmlns:a14="http://schemas.microsoft.com/office/drawing/2010/main"/>
                </a:ext>
              </a:extLst>
            </a:blip>
            <a:stretch>
              <a:fillRect/>
            </a:stretch>
          </p:blipFill>
          <p:spPr>
            <a:xfrm>
              <a:off x="4097058" y="1587461"/>
              <a:ext cx="311678" cy="710158"/>
            </a:xfrm>
            <a:prstGeom prst="rect">
              <a:avLst/>
            </a:prstGeom>
          </p:spPr>
        </p:pic>
        <p:sp>
          <p:nvSpPr>
            <p:cNvPr id="426" name="object 216">
              <a:extLst>
                <a:ext uri="{FF2B5EF4-FFF2-40B4-BE49-F238E27FC236}">
                  <a16:creationId xmlns:a16="http://schemas.microsoft.com/office/drawing/2014/main" id="{C8155F42-75F8-4B8C-EE39-5DFE3587E666}"/>
                </a:ext>
              </a:extLst>
            </p:cNvPr>
            <p:cNvSpPr/>
            <p:nvPr/>
          </p:nvSpPr>
          <p:spPr>
            <a:xfrm>
              <a:off x="4208303" y="2271839"/>
              <a:ext cx="0" cy="1905"/>
            </a:xfrm>
            <a:custGeom>
              <a:avLst/>
              <a:gdLst/>
              <a:ahLst/>
              <a:cxnLst/>
              <a:rect l="l" t="t" r="r" b="b"/>
              <a:pathLst>
                <a:path h="1905">
                  <a:moveTo>
                    <a:pt x="0" y="1320"/>
                  </a:moveTo>
                  <a:lnTo>
                    <a:pt x="0" y="0"/>
                  </a:lnTo>
                </a:path>
              </a:pathLst>
            </a:custGeom>
            <a:ln w="3175">
              <a:solidFill>
                <a:srgbClr val="C0DDED"/>
              </a:solidFill>
            </a:ln>
          </p:spPr>
          <p:txBody>
            <a:bodyPr wrap="square" lIns="0" tIns="0" rIns="0" bIns="0" rtlCol="0"/>
            <a:lstStyle/>
            <a:p>
              <a:endParaRPr/>
            </a:p>
          </p:txBody>
        </p:sp>
        <p:sp>
          <p:nvSpPr>
            <p:cNvPr id="427" name="object 217">
              <a:extLst>
                <a:ext uri="{FF2B5EF4-FFF2-40B4-BE49-F238E27FC236}">
                  <a16:creationId xmlns:a16="http://schemas.microsoft.com/office/drawing/2014/main" id="{B49C0F22-203D-CDC5-805B-59779B938616}"/>
                </a:ext>
              </a:extLst>
            </p:cNvPr>
            <p:cNvSpPr/>
            <p:nvPr/>
          </p:nvSpPr>
          <p:spPr>
            <a:xfrm>
              <a:off x="4207865" y="2270963"/>
              <a:ext cx="0" cy="1270"/>
            </a:xfrm>
            <a:custGeom>
              <a:avLst/>
              <a:gdLst/>
              <a:ahLst/>
              <a:cxnLst/>
              <a:rect l="l" t="t" r="r" b="b"/>
              <a:pathLst>
                <a:path h="1269">
                  <a:moveTo>
                    <a:pt x="0" y="1107"/>
                  </a:moveTo>
                  <a:lnTo>
                    <a:pt x="0" y="0"/>
                  </a:lnTo>
                </a:path>
              </a:pathLst>
            </a:custGeom>
            <a:ln w="3175">
              <a:solidFill>
                <a:srgbClr val="85C5D0"/>
              </a:solidFill>
            </a:ln>
          </p:spPr>
          <p:txBody>
            <a:bodyPr wrap="square" lIns="0" tIns="0" rIns="0" bIns="0" rtlCol="0"/>
            <a:lstStyle/>
            <a:p>
              <a:endParaRPr/>
            </a:p>
          </p:txBody>
        </p:sp>
        <p:pic>
          <p:nvPicPr>
            <p:cNvPr id="428" name="object 218">
              <a:extLst>
                <a:ext uri="{FF2B5EF4-FFF2-40B4-BE49-F238E27FC236}">
                  <a16:creationId xmlns:a16="http://schemas.microsoft.com/office/drawing/2014/main" id="{013514A0-7DE1-27F5-E629-1D07452E4BB1}"/>
                </a:ext>
              </a:extLst>
            </p:cNvPr>
            <p:cNvPicPr/>
            <p:nvPr/>
          </p:nvPicPr>
          <p:blipFill>
            <a:blip r:embed="rId180" cstate="print">
              <a:extLst>
                <a:ext uri="{28A0092B-C50C-407E-A947-70E740481C1C}">
                  <a14:useLocalDpi xmlns:a14="http://schemas.microsoft.com/office/drawing/2010/main"/>
                </a:ext>
              </a:extLst>
            </a:blip>
            <a:stretch>
              <a:fillRect/>
            </a:stretch>
          </p:blipFill>
          <p:spPr>
            <a:xfrm>
              <a:off x="4325912" y="1516202"/>
              <a:ext cx="47396" cy="19964"/>
            </a:xfrm>
            <a:prstGeom prst="rect">
              <a:avLst/>
            </a:prstGeom>
          </p:spPr>
        </p:pic>
        <p:pic>
          <p:nvPicPr>
            <p:cNvPr id="429" name="object 219">
              <a:extLst>
                <a:ext uri="{FF2B5EF4-FFF2-40B4-BE49-F238E27FC236}">
                  <a16:creationId xmlns:a16="http://schemas.microsoft.com/office/drawing/2014/main" id="{ED7008C6-09EF-5658-FCA8-B3F7AFA1017C}"/>
                </a:ext>
              </a:extLst>
            </p:cNvPr>
            <p:cNvPicPr/>
            <p:nvPr/>
          </p:nvPicPr>
          <p:blipFill>
            <a:blip r:embed="rId181" cstate="hqprint">
              <a:extLst>
                <a:ext uri="{28A0092B-C50C-407E-A947-70E740481C1C}">
                  <a14:useLocalDpi xmlns:a14="http://schemas.microsoft.com/office/drawing/2010/main"/>
                </a:ext>
              </a:extLst>
            </a:blip>
            <a:stretch>
              <a:fillRect/>
            </a:stretch>
          </p:blipFill>
          <p:spPr>
            <a:xfrm>
              <a:off x="4186059" y="1595237"/>
              <a:ext cx="211480" cy="167640"/>
            </a:xfrm>
            <a:prstGeom prst="rect">
              <a:avLst/>
            </a:prstGeom>
          </p:spPr>
        </p:pic>
        <p:pic>
          <p:nvPicPr>
            <p:cNvPr id="430" name="object 220">
              <a:extLst>
                <a:ext uri="{FF2B5EF4-FFF2-40B4-BE49-F238E27FC236}">
                  <a16:creationId xmlns:a16="http://schemas.microsoft.com/office/drawing/2014/main" id="{4C4202C8-3BA8-89B3-5EE4-316957EBAC3E}"/>
                </a:ext>
              </a:extLst>
            </p:cNvPr>
            <p:cNvPicPr/>
            <p:nvPr/>
          </p:nvPicPr>
          <p:blipFill>
            <a:blip r:embed="rId182" cstate="hqprint">
              <a:extLst>
                <a:ext uri="{28A0092B-C50C-407E-A947-70E740481C1C}">
                  <a14:useLocalDpi xmlns:a14="http://schemas.microsoft.com/office/drawing/2010/main"/>
                </a:ext>
              </a:extLst>
            </a:blip>
            <a:stretch>
              <a:fillRect/>
            </a:stretch>
          </p:blipFill>
          <p:spPr>
            <a:xfrm>
              <a:off x="4598619" y="2317216"/>
              <a:ext cx="288264" cy="361543"/>
            </a:xfrm>
            <a:prstGeom prst="rect">
              <a:avLst/>
            </a:prstGeom>
          </p:spPr>
        </p:pic>
        <p:pic>
          <p:nvPicPr>
            <p:cNvPr id="431" name="object 221">
              <a:extLst>
                <a:ext uri="{FF2B5EF4-FFF2-40B4-BE49-F238E27FC236}">
                  <a16:creationId xmlns:a16="http://schemas.microsoft.com/office/drawing/2014/main" id="{EE162363-6349-23B2-DF2A-22DF71C13AC8}"/>
                </a:ext>
              </a:extLst>
            </p:cNvPr>
            <p:cNvPicPr/>
            <p:nvPr/>
          </p:nvPicPr>
          <p:blipFill>
            <a:blip r:embed="rId183" cstate="print"/>
            <a:stretch>
              <a:fillRect/>
            </a:stretch>
          </p:blipFill>
          <p:spPr>
            <a:xfrm>
              <a:off x="4188269" y="1933765"/>
              <a:ext cx="52844" cy="106248"/>
            </a:xfrm>
            <a:prstGeom prst="rect">
              <a:avLst/>
            </a:prstGeom>
          </p:spPr>
        </p:pic>
        <p:pic>
          <p:nvPicPr>
            <p:cNvPr id="432" name="object 222">
              <a:extLst>
                <a:ext uri="{FF2B5EF4-FFF2-40B4-BE49-F238E27FC236}">
                  <a16:creationId xmlns:a16="http://schemas.microsoft.com/office/drawing/2014/main" id="{5F1988A8-BCB3-8CDB-66CE-F1EE9A9DBA9C}"/>
                </a:ext>
              </a:extLst>
            </p:cNvPr>
            <p:cNvPicPr/>
            <p:nvPr/>
          </p:nvPicPr>
          <p:blipFill>
            <a:blip r:embed="rId184" cstate="print"/>
            <a:stretch>
              <a:fillRect/>
            </a:stretch>
          </p:blipFill>
          <p:spPr>
            <a:xfrm>
              <a:off x="4422140" y="2478506"/>
              <a:ext cx="352755" cy="402583"/>
            </a:xfrm>
            <a:prstGeom prst="rect">
              <a:avLst/>
            </a:prstGeom>
          </p:spPr>
        </p:pic>
        <p:pic>
          <p:nvPicPr>
            <p:cNvPr id="433" name="object 223">
              <a:extLst>
                <a:ext uri="{FF2B5EF4-FFF2-40B4-BE49-F238E27FC236}">
                  <a16:creationId xmlns:a16="http://schemas.microsoft.com/office/drawing/2014/main" id="{A6D594E3-2087-9271-34DA-E5075606FCE7}"/>
                </a:ext>
              </a:extLst>
            </p:cNvPr>
            <p:cNvPicPr/>
            <p:nvPr/>
          </p:nvPicPr>
          <p:blipFill>
            <a:blip r:embed="rId185" cstate="print"/>
            <a:stretch>
              <a:fillRect/>
            </a:stretch>
          </p:blipFill>
          <p:spPr>
            <a:xfrm>
              <a:off x="4411637" y="2879737"/>
              <a:ext cx="218595" cy="322579"/>
            </a:xfrm>
            <a:prstGeom prst="rect">
              <a:avLst/>
            </a:prstGeom>
          </p:spPr>
        </p:pic>
        <p:pic>
          <p:nvPicPr>
            <p:cNvPr id="434" name="object 224">
              <a:extLst>
                <a:ext uri="{FF2B5EF4-FFF2-40B4-BE49-F238E27FC236}">
                  <a16:creationId xmlns:a16="http://schemas.microsoft.com/office/drawing/2014/main" id="{8217C637-76AB-F2B3-1F26-8AF146F5F33E}"/>
                </a:ext>
              </a:extLst>
            </p:cNvPr>
            <p:cNvPicPr/>
            <p:nvPr/>
          </p:nvPicPr>
          <p:blipFill>
            <a:blip r:embed="rId186" cstate="print"/>
            <a:stretch>
              <a:fillRect/>
            </a:stretch>
          </p:blipFill>
          <p:spPr>
            <a:xfrm>
              <a:off x="4485119" y="1996389"/>
              <a:ext cx="434987" cy="482600"/>
            </a:xfrm>
            <a:prstGeom prst="rect">
              <a:avLst/>
            </a:prstGeom>
          </p:spPr>
        </p:pic>
        <p:pic>
          <p:nvPicPr>
            <p:cNvPr id="435" name="object 225">
              <a:extLst>
                <a:ext uri="{FF2B5EF4-FFF2-40B4-BE49-F238E27FC236}">
                  <a16:creationId xmlns:a16="http://schemas.microsoft.com/office/drawing/2014/main" id="{571BD331-8808-561A-44A3-241580742925}"/>
                </a:ext>
              </a:extLst>
            </p:cNvPr>
            <p:cNvPicPr/>
            <p:nvPr/>
          </p:nvPicPr>
          <p:blipFill>
            <a:blip r:embed="rId187" cstate="print"/>
            <a:stretch>
              <a:fillRect/>
            </a:stretch>
          </p:blipFill>
          <p:spPr>
            <a:xfrm>
              <a:off x="4491748" y="3200679"/>
              <a:ext cx="96545" cy="161226"/>
            </a:xfrm>
            <a:prstGeom prst="rect">
              <a:avLst/>
            </a:prstGeom>
          </p:spPr>
        </p:pic>
        <p:pic>
          <p:nvPicPr>
            <p:cNvPr id="436" name="object 226">
              <a:extLst>
                <a:ext uri="{FF2B5EF4-FFF2-40B4-BE49-F238E27FC236}">
                  <a16:creationId xmlns:a16="http://schemas.microsoft.com/office/drawing/2014/main" id="{0DDCAC45-759B-BEE7-1175-1A82A2DBB4F9}"/>
                </a:ext>
              </a:extLst>
            </p:cNvPr>
            <p:cNvPicPr/>
            <p:nvPr/>
          </p:nvPicPr>
          <p:blipFill>
            <a:blip r:embed="rId188" cstate="print"/>
            <a:stretch>
              <a:fillRect/>
            </a:stretch>
          </p:blipFill>
          <p:spPr>
            <a:xfrm>
              <a:off x="4608525" y="1513636"/>
              <a:ext cx="375793" cy="221272"/>
            </a:xfrm>
            <a:prstGeom prst="rect">
              <a:avLst/>
            </a:prstGeom>
          </p:spPr>
        </p:pic>
        <p:pic>
          <p:nvPicPr>
            <p:cNvPr id="437" name="object 227">
              <a:extLst>
                <a:ext uri="{FF2B5EF4-FFF2-40B4-BE49-F238E27FC236}">
                  <a16:creationId xmlns:a16="http://schemas.microsoft.com/office/drawing/2014/main" id="{ECD02130-9892-E59C-1D0E-11C867EA4AC4}"/>
                </a:ext>
              </a:extLst>
            </p:cNvPr>
            <p:cNvPicPr/>
            <p:nvPr/>
          </p:nvPicPr>
          <p:blipFill>
            <a:blip r:embed="rId189" cstate="print"/>
            <a:stretch>
              <a:fillRect/>
            </a:stretch>
          </p:blipFill>
          <p:spPr>
            <a:xfrm>
              <a:off x="4561992" y="1749069"/>
              <a:ext cx="417957" cy="425653"/>
            </a:xfrm>
            <a:prstGeom prst="rect">
              <a:avLst/>
            </a:prstGeom>
          </p:spPr>
        </p:pic>
        <p:pic>
          <p:nvPicPr>
            <p:cNvPr id="438" name="object 228">
              <a:extLst>
                <a:ext uri="{FF2B5EF4-FFF2-40B4-BE49-F238E27FC236}">
                  <a16:creationId xmlns:a16="http://schemas.microsoft.com/office/drawing/2014/main" id="{1DB99775-BE14-5EBA-DAD6-6C7B4D88140F}"/>
                </a:ext>
              </a:extLst>
            </p:cNvPr>
            <p:cNvPicPr/>
            <p:nvPr/>
          </p:nvPicPr>
          <p:blipFill>
            <a:blip r:embed="rId190" cstate="print"/>
            <a:stretch>
              <a:fillRect/>
            </a:stretch>
          </p:blipFill>
          <p:spPr>
            <a:xfrm>
              <a:off x="4628582" y="2879439"/>
              <a:ext cx="72068" cy="207549"/>
            </a:xfrm>
            <a:prstGeom prst="rect">
              <a:avLst/>
            </a:prstGeom>
          </p:spPr>
        </p:pic>
        <p:pic>
          <p:nvPicPr>
            <p:cNvPr id="439" name="object 229">
              <a:extLst>
                <a:ext uri="{FF2B5EF4-FFF2-40B4-BE49-F238E27FC236}">
                  <a16:creationId xmlns:a16="http://schemas.microsoft.com/office/drawing/2014/main" id="{2EA9AED0-2BEF-DD0F-79A0-5944E2A4C1FF}"/>
                </a:ext>
              </a:extLst>
            </p:cNvPr>
            <p:cNvPicPr/>
            <p:nvPr/>
          </p:nvPicPr>
          <p:blipFill>
            <a:blip r:embed="rId191" cstate="print"/>
            <a:stretch>
              <a:fillRect/>
            </a:stretch>
          </p:blipFill>
          <p:spPr>
            <a:xfrm>
              <a:off x="4640211" y="1152004"/>
              <a:ext cx="352894" cy="363282"/>
            </a:xfrm>
            <a:prstGeom prst="rect">
              <a:avLst/>
            </a:prstGeom>
          </p:spPr>
        </p:pic>
        <p:sp>
          <p:nvSpPr>
            <p:cNvPr id="440" name="object 230">
              <a:extLst>
                <a:ext uri="{FF2B5EF4-FFF2-40B4-BE49-F238E27FC236}">
                  <a16:creationId xmlns:a16="http://schemas.microsoft.com/office/drawing/2014/main" id="{04209C93-BD30-6EFA-3A44-A3E80BFA2837}"/>
                </a:ext>
              </a:extLst>
            </p:cNvPr>
            <p:cNvSpPr/>
            <p:nvPr/>
          </p:nvSpPr>
          <p:spPr>
            <a:xfrm>
              <a:off x="4753470" y="2723819"/>
              <a:ext cx="0" cy="635"/>
            </a:xfrm>
            <a:custGeom>
              <a:avLst/>
              <a:gdLst/>
              <a:ahLst/>
              <a:cxnLst/>
              <a:rect l="l" t="t" r="r" b="b"/>
              <a:pathLst>
                <a:path h="635">
                  <a:moveTo>
                    <a:pt x="0" y="241"/>
                  </a:moveTo>
                  <a:lnTo>
                    <a:pt x="0" y="0"/>
                  </a:lnTo>
                </a:path>
              </a:pathLst>
            </a:custGeom>
            <a:ln w="3175">
              <a:solidFill>
                <a:srgbClr val="4F8FAB"/>
              </a:solidFill>
            </a:ln>
          </p:spPr>
          <p:txBody>
            <a:bodyPr wrap="square" lIns="0" tIns="0" rIns="0" bIns="0" rtlCol="0"/>
            <a:lstStyle/>
            <a:p>
              <a:endParaRPr/>
            </a:p>
          </p:txBody>
        </p:sp>
        <p:pic>
          <p:nvPicPr>
            <p:cNvPr id="441" name="object 231">
              <a:extLst>
                <a:ext uri="{FF2B5EF4-FFF2-40B4-BE49-F238E27FC236}">
                  <a16:creationId xmlns:a16="http://schemas.microsoft.com/office/drawing/2014/main" id="{77FEF039-9BB1-468F-909F-0559690F6966}"/>
                </a:ext>
              </a:extLst>
            </p:cNvPr>
            <p:cNvPicPr/>
            <p:nvPr/>
          </p:nvPicPr>
          <p:blipFill>
            <a:blip r:embed="rId192" cstate="hqprint">
              <a:extLst>
                <a:ext uri="{28A0092B-C50C-407E-A947-70E740481C1C}">
                  <a14:useLocalDpi xmlns:a14="http://schemas.microsoft.com/office/drawing/2010/main"/>
                </a:ext>
              </a:extLst>
            </a:blip>
            <a:stretch>
              <a:fillRect/>
            </a:stretch>
          </p:blipFill>
          <p:spPr>
            <a:xfrm>
              <a:off x="4384751" y="2992437"/>
              <a:ext cx="145313" cy="618490"/>
            </a:xfrm>
            <a:prstGeom prst="rect">
              <a:avLst/>
            </a:prstGeom>
          </p:spPr>
        </p:pic>
        <p:pic>
          <p:nvPicPr>
            <p:cNvPr id="442" name="object 232">
              <a:extLst>
                <a:ext uri="{FF2B5EF4-FFF2-40B4-BE49-F238E27FC236}">
                  <a16:creationId xmlns:a16="http://schemas.microsoft.com/office/drawing/2014/main" id="{ECC63E02-A9BF-1845-912F-9C7EDCDA9F15}"/>
                </a:ext>
              </a:extLst>
            </p:cNvPr>
            <p:cNvPicPr/>
            <p:nvPr/>
          </p:nvPicPr>
          <p:blipFill>
            <a:blip r:embed="rId193" cstate="hqprint">
              <a:extLst>
                <a:ext uri="{28A0092B-C50C-407E-A947-70E740481C1C}">
                  <a14:useLocalDpi xmlns:a14="http://schemas.microsoft.com/office/drawing/2010/main"/>
                </a:ext>
              </a:extLst>
            </a:blip>
            <a:stretch>
              <a:fillRect/>
            </a:stretch>
          </p:blipFill>
          <p:spPr>
            <a:xfrm>
              <a:off x="4304068" y="2956851"/>
              <a:ext cx="216852" cy="862291"/>
            </a:xfrm>
            <a:prstGeom prst="rect">
              <a:avLst/>
            </a:prstGeom>
          </p:spPr>
        </p:pic>
        <p:pic>
          <p:nvPicPr>
            <p:cNvPr id="443" name="object 233">
              <a:extLst>
                <a:ext uri="{FF2B5EF4-FFF2-40B4-BE49-F238E27FC236}">
                  <a16:creationId xmlns:a16="http://schemas.microsoft.com/office/drawing/2014/main" id="{956254FE-B0D7-C0B3-628D-975FEE03CEDF}"/>
                </a:ext>
              </a:extLst>
            </p:cNvPr>
            <p:cNvPicPr/>
            <p:nvPr/>
          </p:nvPicPr>
          <p:blipFill>
            <a:blip r:embed="rId194" cstate="hqprint">
              <a:extLst>
                <a:ext uri="{28A0092B-C50C-407E-A947-70E740481C1C}">
                  <a14:useLocalDpi xmlns:a14="http://schemas.microsoft.com/office/drawing/2010/main"/>
                </a:ext>
              </a:extLst>
            </a:blip>
            <a:stretch>
              <a:fillRect/>
            </a:stretch>
          </p:blipFill>
          <p:spPr>
            <a:xfrm>
              <a:off x="4258348" y="1219771"/>
              <a:ext cx="174612" cy="397055"/>
            </a:xfrm>
            <a:prstGeom prst="rect">
              <a:avLst/>
            </a:prstGeom>
          </p:spPr>
        </p:pic>
        <p:sp>
          <p:nvSpPr>
            <p:cNvPr id="444" name="object 234">
              <a:extLst>
                <a:ext uri="{FF2B5EF4-FFF2-40B4-BE49-F238E27FC236}">
                  <a16:creationId xmlns:a16="http://schemas.microsoft.com/office/drawing/2014/main" id="{3C757C01-37B5-F95D-0900-12AEAF4B33C7}"/>
                </a:ext>
              </a:extLst>
            </p:cNvPr>
            <p:cNvSpPr/>
            <p:nvPr/>
          </p:nvSpPr>
          <p:spPr>
            <a:xfrm>
              <a:off x="4459884" y="3150285"/>
              <a:ext cx="3175" cy="5080"/>
            </a:xfrm>
            <a:custGeom>
              <a:avLst/>
              <a:gdLst/>
              <a:ahLst/>
              <a:cxnLst/>
              <a:rect l="l" t="t" r="r" b="b"/>
              <a:pathLst>
                <a:path w="3175" h="5080">
                  <a:moveTo>
                    <a:pt x="88" y="4711"/>
                  </a:moveTo>
                  <a:close/>
                </a:path>
                <a:path w="3175" h="5080">
                  <a:moveTo>
                    <a:pt x="2362" y="0"/>
                  </a:moveTo>
                  <a:lnTo>
                    <a:pt x="1181" y="2654"/>
                  </a:lnTo>
                  <a:lnTo>
                    <a:pt x="0" y="4318"/>
                  </a:lnTo>
                  <a:lnTo>
                    <a:pt x="25" y="4711"/>
                  </a:lnTo>
                  <a:lnTo>
                    <a:pt x="1523" y="3225"/>
                  </a:lnTo>
                  <a:lnTo>
                    <a:pt x="3035" y="571"/>
                  </a:lnTo>
                  <a:lnTo>
                    <a:pt x="2578" y="139"/>
                  </a:lnTo>
                  <a:lnTo>
                    <a:pt x="2362" y="0"/>
                  </a:lnTo>
                  <a:close/>
                </a:path>
              </a:pathLst>
            </a:custGeom>
            <a:solidFill>
              <a:srgbClr val="286887"/>
            </a:solidFill>
          </p:spPr>
          <p:txBody>
            <a:bodyPr wrap="square" lIns="0" tIns="0" rIns="0" bIns="0" rtlCol="0"/>
            <a:lstStyle/>
            <a:p>
              <a:endParaRPr/>
            </a:p>
          </p:txBody>
        </p:sp>
        <p:pic>
          <p:nvPicPr>
            <p:cNvPr id="445" name="object 235">
              <a:extLst>
                <a:ext uri="{FF2B5EF4-FFF2-40B4-BE49-F238E27FC236}">
                  <a16:creationId xmlns:a16="http://schemas.microsoft.com/office/drawing/2014/main" id="{2D2FD263-B620-C0F2-D26B-2405E6EE3D5F}"/>
                </a:ext>
              </a:extLst>
            </p:cNvPr>
            <p:cNvPicPr/>
            <p:nvPr/>
          </p:nvPicPr>
          <p:blipFill>
            <a:blip r:embed="rId195" cstate="hqprint">
              <a:extLst>
                <a:ext uri="{28A0092B-C50C-407E-A947-70E740481C1C}">
                  <a14:useLocalDpi xmlns:a14="http://schemas.microsoft.com/office/drawing/2010/main"/>
                </a:ext>
              </a:extLst>
            </a:blip>
            <a:stretch>
              <a:fillRect/>
            </a:stretch>
          </p:blipFill>
          <p:spPr>
            <a:xfrm>
              <a:off x="4367137" y="3478390"/>
              <a:ext cx="72427" cy="188950"/>
            </a:xfrm>
            <a:prstGeom prst="rect">
              <a:avLst/>
            </a:prstGeom>
          </p:spPr>
        </p:pic>
        <p:pic>
          <p:nvPicPr>
            <p:cNvPr id="446" name="object 236">
              <a:extLst>
                <a:ext uri="{FF2B5EF4-FFF2-40B4-BE49-F238E27FC236}">
                  <a16:creationId xmlns:a16="http://schemas.microsoft.com/office/drawing/2014/main" id="{9CED4633-E6EE-1B26-095B-22945546699E}"/>
                </a:ext>
              </a:extLst>
            </p:cNvPr>
            <p:cNvPicPr/>
            <p:nvPr/>
          </p:nvPicPr>
          <p:blipFill>
            <a:blip r:embed="rId196" cstate="print">
              <a:extLst>
                <a:ext uri="{28A0092B-C50C-407E-A947-70E740481C1C}">
                  <a14:useLocalDpi xmlns:a14="http://schemas.microsoft.com/office/drawing/2010/main"/>
                </a:ext>
              </a:extLst>
            </a:blip>
            <a:stretch>
              <a:fillRect/>
            </a:stretch>
          </p:blipFill>
          <p:spPr>
            <a:xfrm>
              <a:off x="4339907" y="3535972"/>
              <a:ext cx="66884" cy="186969"/>
            </a:xfrm>
            <a:prstGeom prst="rect">
              <a:avLst/>
            </a:prstGeom>
          </p:spPr>
        </p:pic>
        <p:pic>
          <p:nvPicPr>
            <p:cNvPr id="447" name="object 237">
              <a:extLst>
                <a:ext uri="{FF2B5EF4-FFF2-40B4-BE49-F238E27FC236}">
                  <a16:creationId xmlns:a16="http://schemas.microsoft.com/office/drawing/2014/main" id="{92E91F88-B572-7DCE-7C67-81D259794347}"/>
                </a:ext>
              </a:extLst>
            </p:cNvPr>
            <p:cNvPicPr/>
            <p:nvPr/>
          </p:nvPicPr>
          <p:blipFill>
            <a:blip r:embed="rId197" cstate="print">
              <a:extLst>
                <a:ext uri="{28A0092B-C50C-407E-A947-70E740481C1C}">
                  <a14:useLocalDpi xmlns:a14="http://schemas.microsoft.com/office/drawing/2010/main"/>
                </a:ext>
              </a:extLst>
            </a:blip>
            <a:stretch>
              <a:fillRect/>
            </a:stretch>
          </p:blipFill>
          <p:spPr>
            <a:xfrm>
              <a:off x="4364316" y="3771264"/>
              <a:ext cx="7797" cy="15646"/>
            </a:xfrm>
            <a:prstGeom prst="rect">
              <a:avLst/>
            </a:prstGeom>
          </p:spPr>
        </p:pic>
        <p:pic>
          <p:nvPicPr>
            <p:cNvPr id="448" name="object 238">
              <a:extLst>
                <a:ext uri="{FF2B5EF4-FFF2-40B4-BE49-F238E27FC236}">
                  <a16:creationId xmlns:a16="http://schemas.microsoft.com/office/drawing/2014/main" id="{C1CFD76F-92BE-CCA6-59C3-84C2AA1F7DDF}"/>
                </a:ext>
              </a:extLst>
            </p:cNvPr>
            <p:cNvPicPr/>
            <p:nvPr/>
          </p:nvPicPr>
          <p:blipFill>
            <a:blip r:embed="rId198" cstate="hqprint">
              <a:extLst>
                <a:ext uri="{28A0092B-C50C-407E-A947-70E740481C1C}">
                  <a14:useLocalDpi xmlns:a14="http://schemas.microsoft.com/office/drawing/2010/main"/>
                </a:ext>
              </a:extLst>
            </a:blip>
            <a:stretch>
              <a:fillRect/>
            </a:stretch>
          </p:blipFill>
          <p:spPr>
            <a:xfrm>
              <a:off x="4360430" y="3041738"/>
              <a:ext cx="135369" cy="309829"/>
            </a:xfrm>
            <a:prstGeom prst="rect">
              <a:avLst/>
            </a:prstGeom>
          </p:spPr>
        </p:pic>
        <p:pic>
          <p:nvPicPr>
            <p:cNvPr id="449" name="object 239">
              <a:extLst>
                <a:ext uri="{FF2B5EF4-FFF2-40B4-BE49-F238E27FC236}">
                  <a16:creationId xmlns:a16="http://schemas.microsoft.com/office/drawing/2014/main" id="{5AFB45BC-4277-7716-36C4-4F510B693A08}"/>
                </a:ext>
              </a:extLst>
            </p:cNvPr>
            <p:cNvPicPr/>
            <p:nvPr/>
          </p:nvPicPr>
          <p:blipFill>
            <a:blip r:embed="rId199" cstate="hqprint">
              <a:extLst>
                <a:ext uri="{28A0092B-C50C-407E-A947-70E740481C1C}">
                  <a14:useLocalDpi xmlns:a14="http://schemas.microsoft.com/office/drawing/2010/main"/>
                </a:ext>
              </a:extLst>
            </a:blip>
            <a:stretch>
              <a:fillRect/>
            </a:stretch>
          </p:blipFill>
          <p:spPr>
            <a:xfrm>
              <a:off x="4404283" y="2941954"/>
              <a:ext cx="22974" cy="54457"/>
            </a:xfrm>
            <a:prstGeom prst="rect">
              <a:avLst/>
            </a:prstGeom>
          </p:spPr>
        </p:pic>
        <p:pic>
          <p:nvPicPr>
            <p:cNvPr id="450" name="object 240">
              <a:extLst>
                <a:ext uri="{FF2B5EF4-FFF2-40B4-BE49-F238E27FC236}">
                  <a16:creationId xmlns:a16="http://schemas.microsoft.com/office/drawing/2014/main" id="{957DB2CB-48AF-B8B5-D38B-C5CA4DB511A3}"/>
                </a:ext>
              </a:extLst>
            </p:cNvPr>
            <p:cNvPicPr/>
            <p:nvPr/>
          </p:nvPicPr>
          <p:blipFill>
            <a:blip r:embed="rId200" cstate="print"/>
            <a:stretch>
              <a:fillRect/>
            </a:stretch>
          </p:blipFill>
          <p:spPr>
            <a:xfrm>
              <a:off x="4408182" y="2880194"/>
              <a:ext cx="42965" cy="106311"/>
            </a:xfrm>
            <a:prstGeom prst="rect">
              <a:avLst/>
            </a:prstGeom>
          </p:spPr>
        </p:pic>
        <p:sp>
          <p:nvSpPr>
            <p:cNvPr id="451" name="object 241">
              <a:extLst>
                <a:ext uri="{FF2B5EF4-FFF2-40B4-BE49-F238E27FC236}">
                  <a16:creationId xmlns:a16="http://schemas.microsoft.com/office/drawing/2014/main" id="{721B3B8C-2924-A715-BEEE-4894892027B9}"/>
                </a:ext>
              </a:extLst>
            </p:cNvPr>
            <p:cNvSpPr/>
            <p:nvPr/>
          </p:nvSpPr>
          <p:spPr>
            <a:xfrm>
              <a:off x="4412996" y="2940053"/>
              <a:ext cx="0" cy="2540"/>
            </a:xfrm>
            <a:custGeom>
              <a:avLst/>
              <a:gdLst/>
              <a:ahLst/>
              <a:cxnLst/>
              <a:rect l="l" t="t" r="r" b="b"/>
              <a:pathLst>
                <a:path h="2539">
                  <a:moveTo>
                    <a:pt x="0" y="1963"/>
                  </a:moveTo>
                  <a:lnTo>
                    <a:pt x="0" y="0"/>
                  </a:lnTo>
                </a:path>
              </a:pathLst>
            </a:custGeom>
            <a:ln w="3175">
              <a:solidFill>
                <a:srgbClr val="3F855F"/>
              </a:solidFill>
            </a:ln>
          </p:spPr>
          <p:txBody>
            <a:bodyPr wrap="square" lIns="0" tIns="0" rIns="0" bIns="0" rtlCol="0"/>
            <a:lstStyle/>
            <a:p>
              <a:endParaRPr/>
            </a:p>
          </p:txBody>
        </p:sp>
        <p:pic>
          <p:nvPicPr>
            <p:cNvPr id="452" name="object 242">
              <a:extLst>
                <a:ext uri="{FF2B5EF4-FFF2-40B4-BE49-F238E27FC236}">
                  <a16:creationId xmlns:a16="http://schemas.microsoft.com/office/drawing/2014/main" id="{3549283B-D6B1-0B4C-5F18-9396B6FDB288}"/>
                </a:ext>
              </a:extLst>
            </p:cNvPr>
            <p:cNvPicPr/>
            <p:nvPr/>
          </p:nvPicPr>
          <p:blipFill>
            <a:blip r:embed="rId201" cstate="print"/>
            <a:stretch>
              <a:fillRect/>
            </a:stretch>
          </p:blipFill>
          <p:spPr>
            <a:xfrm>
              <a:off x="4340136" y="3410876"/>
              <a:ext cx="2895" cy="6007"/>
            </a:xfrm>
            <a:prstGeom prst="rect">
              <a:avLst/>
            </a:prstGeom>
          </p:spPr>
        </p:pic>
        <p:pic>
          <p:nvPicPr>
            <p:cNvPr id="453" name="object 243">
              <a:extLst>
                <a:ext uri="{FF2B5EF4-FFF2-40B4-BE49-F238E27FC236}">
                  <a16:creationId xmlns:a16="http://schemas.microsoft.com/office/drawing/2014/main" id="{1BC1B869-3C84-41E4-55D0-2C3C7DD9D79F}"/>
                </a:ext>
              </a:extLst>
            </p:cNvPr>
            <p:cNvPicPr/>
            <p:nvPr/>
          </p:nvPicPr>
          <p:blipFill>
            <a:blip r:embed="rId202" cstate="print"/>
            <a:stretch>
              <a:fillRect/>
            </a:stretch>
          </p:blipFill>
          <p:spPr>
            <a:xfrm>
              <a:off x="4239806" y="3658082"/>
              <a:ext cx="116116" cy="440931"/>
            </a:xfrm>
            <a:prstGeom prst="rect">
              <a:avLst/>
            </a:prstGeom>
          </p:spPr>
        </p:pic>
        <p:pic>
          <p:nvPicPr>
            <p:cNvPr id="454" name="object 244">
              <a:extLst>
                <a:ext uri="{FF2B5EF4-FFF2-40B4-BE49-F238E27FC236}">
                  <a16:creationId xmlns:a16="http://schemas.microsoft.com/office/drawing/2014/main" id="{39D53F4D-1608-A913-1C56-7BB6FF1B424D}"/>
                </a:ext>
              </a:extLst>
            </p:cNvPr>
            <p:cNvPicPr/>
            <p:nvPr/>
          </p:nvPicPr>
          <p:blipFill>
            <a:blip r:embed="rId203" cstate="print"/>
            <a:stretch>
              <a:fillRect/>
            </a:stretch>
          </p:blipFill>
          <p:spPr>
            <a:xfrm>
              <a:off x="4351845" y="3204324"/>
              <a:ext cx="74002" cy="138328"/>
            </a:xfrm>
            <a:prstGeom prst="rect">
              <a:avLst/>
            </a:prstGeom>
          </p:spPr>
        </p:pic>
        <p:pic>
          <p:nvPicPr>
            <p:cNvPr id="455" name="object 245">
              <a:extLst>
                <a:ext uri="{FF2B5EF4-FFF2-40B4-BE49-F238E27FC236}">
                  <a16:creationId xmlns:a16="http://schemas.microsoft.com/office/drawing/2014/main" id="{E078113C-86D9-097D-03C7-EDB66811AB7D}"/>
                </a:ext>
              </a:extLst>
            </p:cNvPr>
            <p:cNvPicPr/>
            <p:nvPr/>
          </p:nvPicPr>
          <p:blipFill>
            <a:blip r:embed="rId204" cstate="hqprint">
              <a:extLst>
                <a:ext uri="{28A0092B-C50C-407E-A947-70E740481C1C}">
                  <a14:useLocalDpi xmlns:a14="http://schemas.microsoft.com/office/drawing/2010/main"/>
                </a:ext>
              </a:extLst>
            </a:blip>
            <a:stretch>
              <a:fillRect/>
            </a:stretch>
          </p:blipFill>
          <p:spPr>
            <a:xfrm>
              <a:off x="4324642" y="3345713"/>
              <a:ext cx="109905" cy="174332"/>
            </a:xfrm>
            <a:prstGeom prst="rect">
              <a:avLst/>
            </a:prstGeom>
          </p:spPr>
        </p:pic>
        <p:pic>
          <p:nvPicPr>
            <p:cNvPr id="456" name="object 246">
              <a:extLst>
                <a:ext uri="{FF2B5EF4-FFF2-40B4-BE49-F238E27FC236}">
                  <a16:creationId xmlns:a16="http://schemas.microsoft.com/office/drawing/2014/main" id="{7F01F22F-B615-6B22-798C-094B3687ECB1}"/>
                </a:ext>
              </a:extLst>
            </p:cNvPr>
            <p:cNvPicPr/>
            <p:nvPr/>
          </p:nvPicPr>
          <p:blipFill>
            <a:blip r:embed="rId205" cstate="print"/>
            <a:stretch>
              <a:fillRect/>
            </a:stretch>
          </p:blipFill>
          <p:spPr>
            <a:xfrm>
              <a:off x="3960012" y="1762036"/>
              <a:ext cx="1346" cy="3035"/>
            </a:xfrm>
            <a:prstGeom prst="rect">
              <a:avLst/>
            </a:prstGeom>
          </p:spPr>
        </p:pic>
        <p:pic>
          <p:nvPicPr>
            <p:cNvPr id="457" name="object 247">
              <a:extLst>
                <a:ext uri="{FF2B5EF4-FFF2-40B4-BE49-F238E27FC236}">
                  <a16:creationId xmlns:a16="http://schemas.microsoft.com/office/drawing/2014/main" id="{7B740913-1745-F02D-94EA-CD675FFBD715}"/>
                </a:ext>
              </a:extLst>
            </p:cNvPr>
            <p:cNvPicPr/>
            <p:nvPr/>
          </p:nvPicPr>
          <p:blipFill>
            <a:blip r:embed="rId206" cstate="hqprint">
              <a:extLst>
                <a:ext uri="{28A0092B-C50C-407E-A947-70E740481C1C}">
                  <a14:useLocalDpi xmlns:a14="http://schemas.microsoft.com/office/drawing/2010/main"/>
                </a:ext>
              </a:extLst>
            </a:blip>
            <a:stretch>
              <a:fillRect/>
            </a:stretch>
          </p:blipFill>
          <p:spPr>
            <a:xfrm>
              <a:off x="4284802" y="1152004"/>
              <a:ext cx="364261" cy="285927"/>
            </a:xfrm>
            <a:prstGeom prst="rect">
              <a:avLst/>
            </a:prstGeom>
          </p:spPr>
        </p:pic>
        <p:pic>
          <p:nvPicPr>
            <p:cNvPr id="458" name="object 248">
              <a:extLst>
                <a:ext uri="{FF2B5EF4-FFF2-40B4-BE49-F238E27FC236}">
                  <a16:creationId xmlns:a16="http://schemas.microsoft.com/office/drawing/2014/main" id="{3C97390B-4DBC-0B88-60A7-EEC21E9A560F}"/>
                </a:ext>
              </a:extLst>
            </p:cNvPr>
            <p:cNvPicPr/>
            <p:nvPr/>
          </p:nvPicPr>
          <p:blipFill>
            <a:blip r:embed="rId207" cstate="hqprint">
              <a:extLst>
                <a:ext uri="{28A0092B-C50C-407E-A947-70E740481C1C}">
                  <a14:useLocalDpi xmlns:a14="http://schemas.microsoft.com/office/drawing/2010/main"/>
                </a:ext>
              </a:extLst>
            </a:blip>
            <a:stretch>
              <a:fillRect/>
            </a:stretch>
          </p:blipFill>
          <p:spPr>
            <a:xfrm>
              <a:off x="4076357" y="1389367"/>
              <a:ext cx="251282" cy="501789"/>
            </a:xfrm>
            <a:prstGeom prst="rect">
              <a:avLst/>
            </a:prstGeom>
          </p:spPr>
        </p:pic>
        <p:sp>
          <p:nvSpPr>
            <p:cNvPr id="459" name="object 249">
              <a:extLst>
                <a:ext uri="{FF2B5EF4-FFF2-40B4-BE49-F238E27FC236}">
                  <a16:creationId xmlns:a16="http://schemas.microsoft.com/office/drawing/2014/main" id="{6C5362F2-5FC4-B88B-3B3F-B0D63D733AF7}"/>
                </a:ext>
              </a:extLst>
            </p:cNvPr>
            <p:cNvSpPr/>
            <p:nvPr/>
          </p:nvSpPr>
          <p:spPr>
            <a:xfrm>
              <a:off x="4337964" y="1319485"/>
              <a:ext cx="0" cy="635"/>
            </a:xfrm>
            <a:custGeom>
              <a:avLst/>
              <a:gdLst/>
              <a:ahLst/>
              <a:cxnLst/>
              <a:rect l="l" t="t" r="r" b="b"/>
              <a:pathLst>
                <a:path h="634">
                  <a:moveTo>
                    <a:pt x="0" y="481"/>
                  </a:moveTo>
                  <a:lnTo>
                    <a:pt x="0" y="0"/>
                  </a:lnTo>
                </a:path>
              </a:pathLst>
            </a:custGeom>
            <a:ln w="3175">
              <a:solidFill>
                <a:srgbClr val="97CAC0"/>
              </a:solidFill>
            </a:ln>
          </p:spPr>
          <p:txBody>
            <a:bodyPr wrap="square" lIns="0" tIns="0" rIns="0" bIns="0" rtlCol="0"/>
            <a:lstStyle/>
            <a:p>
              <a:endParaRPr/>
            </a:p>
          </p:txBody>
        </p:sp>
        <p:pic>
          <p:nvPicPr>
            <p:cNvPr id="460" name="object 250">
              <a:extLst>
                <a:ext uri="{FF2B5EF4-FFF2-40B4-BE49-F238E27FC236}">
                  <a16:creationId xmlns:a16="http://schemas.microsoft.com/office/drawing/2014/main" id="{8EE7AF1C-A759-CB5A-25F5-59FE99590AB0}"/>
                </a:ext>
              </a:extLst>
            </p:cNvPr>
            <p:cNvPicPr/>
            <p:nvPr/>
          </p:nvPicPr>
          <p:blipFill>
            <a:blip r:embed="rId208" cstate="hqprint">
              <a:extLst>
                <a:ext uri="{28A0092B-C50C-407E-A947-70E740481C1C}">
                  <a14:useLocalDpi xmlns:a14="http://schemas.microsoft.com/office/drawing/2010/main"/>
                </a:ext>
              </a:extLst>
            </a:blip>
            <a:stretch>
              <a:fillRect/>
            </a:stretch>
          </p:blipFill>
          <p:spPr>
            <a:xfrm>
              <a:off x="4258183" y="1152004"/>
              <a:ext cx="140004" cy="264769"/>
            </a:xfrm>
            <a:prstGeom prst="rect">
              <a:avLst/>
            </a:prstGeom>
          </p:spPr>
        </p:pic>
        <p:pic>
          <p:nvPicPr>
            <p:cNvPr id="461" name="object 251">
              <a:extLst>
                <a:ext uri="{FF2B5EF4-FFF2-40B4-BE49-F238E27FC236}">
                  <a16:creationId xmlns:a16="http://schemas.microsoft.com/office/drawing/2014/main" id="{EE2AF347-5079-D5F4-94C9-ED600E9D5A67}"/>
                </a:ext>
              </a:extLst>
            </p:cNvPr>
            <p:cNvPicPr/>
            <p:nvPr/>
          </p:nvPicPr>
          <p:blipFill>
            <a:blip r:embed="rId209" cstate="hqprint">
              <a:extLst>
                <a:ext uri="{28A0092B-C50C-407E-A947-70E740481C1C}">
                  <a14:useLocalDpi xmlns:a14="http://schemas.microsoft.com/office/drawing/2010/main"/>
                </a:ext>
              </a:extLst>
            </a:blip>
            <a:stretch>
              <a:fillRect/>
            </a:stretch>
          </p:blipFill>
          <p:spPr>
            <a:xfrm>
              <a:off x="4262424" y="1185989"/>
              <a:ext cx="156159" cy="109867"/>
            </a:xfrm>
            <a:prstGeom prst="rect">
              <a:avLst/>
            </a:prstGeom>
          </p:spPr>
        </p:pic>
        <p:pic>
          <p:nvPicPr>
            <p:cNvPr id="462" name="object 252">
              <a:extLst>
                <a:ext uri="{FF2B5EF4-FFF2-40B4-BE49-F238E27FC236}">
                  <a16:creationId xmlns:a16="http://schemas.microsoft.com/office/drawing/2014/main" id="{A5C8D80D-E1AC-938A-00E4-3565B6203524}"/>
                </a:ext>
              </a:extLst>
            </p:cNvPr>
            <p:cNvPicPr/>
            <p:nvPr/>
          </p:nvPicPr>
          <p:blipFill>
            <a:blip r:embed="rId210" cstate="hqprint">
              <a:extLst>
                <a:ext uri="{28A0092B-C50C-407E-A947-70E740481C1C}">
                  <a14:useLocalDpi xmlns:a14="http://schemas.microsoft.com/office/drawing/2010/main"/>
                </a:ext>
              </a:extLst>
            </a:blip>
            <a:stretch>
              <a:fillRect/>
            </a:stretch>
          </p:blipFill>
          <p:spPr>
            <a:xfrm>
              <a:off x="4333328" y="1242656"/>
              <a:ext cx="81267" cy="81025"/>
            </a:xfrm>
            <a:prstGeom prst="rect">
              <a:avLst/>
            </a:prstGeom>
          </p:spPr>
        </p:pic>
        <p:pic>
          <p:nvPicPr>
            <p:cNvPr id="463" name="object 253">
              <a:extLst>
                <a:ext uri="{FF2B5EF4-FFF2-40B4-BE49-F238E27FC236}">
                  <a16:creationId xmlns:a16="http://schemas.microsoft.com/office/drawing/2014/main" id="{8C4442BB-76D8-2BE2-8228-380BA1E75CDB}"/>
                </a:ext>
              </a:extLst>
            </p:cNvPr>
            <p:cNvPicPr/>
            <p:nvPr/>
          </p:nvPicPr>
          <p:blipFill>
            <a:blip r:embed="rId211" cstate="hqprint">
              <a:extLst>
                <a:ext uri="{28A0092B-C50C-407E-A947-70E740481C1C}">
                  <a14:useLocalDpi xmlns:a14="http://schemas.microsoft.com/office/drawing/2010/main"/>
                </a:ext>
              </a:extLst>
            </a:blip>
            <a:stretch>
              <a:fillRect/>
            </a:stretch>
          </p:blipFill>
          <p:spPr>
            <a:xfrm>
              <a:off x="4261573" y="1263891"/>
              <a:ext cx="132587" cy="231609"/>
            </a:xfrm>
            <a:prstGeom prst="rect">
              <a:avLst/>
            </a:prstGeom>
          </p:spPr>
        </p:pic>
        <p:sp>
          <p:nvSpPr>
            <p:cNvPr id="464" name="object 254">
              <a:extLst>
                <a:ext uri="{FF2B5EF4-FFF2-40B4-BE49-F238E27FC236}">
                  <a16:creationId xmlns:a16="http://schemas.microsoft.com/office/drawing/2014/main" id="{289623E7-AF37-D69B-B9DF-1E9C6414B27C}"/>
                </a:ext>
              </a:extLst>
            </p:cNvPr>
            <p:cNvSpPr/>
            <p:nvPr/>
          </p:nvSpPr>
          <p:spPr>
            <a:xfrm>
              <a:off x="4394669" y="1448635"/>
              <a:ext cx="0" cy="1905"/>
            </a:xfrm>
            <a:custGeom>
              <a:avLst/>
              <a:gdLst/>
              <a:ahLst/>
              <a:cxnLst/>
              <a:rect l="l" t="t" r="r" b="b"/>
              <a:pathLst>
                <a:path h="1905">
                  <a:moveTo>
                    <a:pt x="0" y="1856"/>
                  </a:moveTo>
                  <a:lnTo>
                    <a:pt x="0" y="0"/>
                  </a:lnTo>
                </a:path>
              </a:pathLst>
            </a:custGeom>
            <a:ln w="3175">
              <a:solidFill>
                <a:srgbClr val="99C2D6"/>
              </a:solidFill>
            </a:ln>
          </p:spPr>
          <p:txBody>
            <a:bodyPr wrap="square" lIns="0" tIns="0" rIns="0" bIns="0" rtlCol="0"/>
            <a:lstStyle/>
            <a:p>
              <a:endParaRPr/>
            </a:p>
          </p:txBody>
        </p:sp>
        <p:pic>
          <p:nvPicPr>
            <p:cNvPr id="465" name="object 255">
              <a:extLst>
                <a:ext uri="{FF2B5EF4-FFF2-40B4-BE49-F238E27FC236}">
                  <a16:creationId xmlns:a16="http://schemas.microsoft.com/office/drawing/2014/main" id="{23A2104C-D4B1-0ABE-244A-9209EEDF8D1D}"/>
                </a:ext>
              </a:extLst>
            </p:cNvPr>
            <p:cNvPicPr/>
            <p:nvPr/>
          </p:nvPicPr>
          <p:blipFill>
            <a:blip r:embed="rId212" cstate="print"/>
            <a:stretch>
              <a:fillRect/>
            </a:stretch>
          </p:blipFill>
          <p:spPr>
            <a:xfrm>
              <a:off x="4321022" y="1294193"/>
              <a:ext cx="15227" cy="14211"/>
            </a:xfrm>
            <a:prstGeom prst="rect">
              <a:avLst/>
            </a:prstGeom>
          </p:spPr>
        </p:pic>
        <p:pic>
          <p:nvPicPr>
            <p:cNvPr id="466" name="object 256">
              <a:extLst>
                <a:ext uri="{FF2B5EF4-FFF2-40B4-BE49-F238E27FC236}">
                  <a16:creationId xmlns:a16="http://schemas.microsoft.com/office/drawing/2014/main" id="{58A80B56-6A7F-306D-867C-BA7A585D740E}"/>
                </a:ext>
              </a:extLst>
            </p:cNvPr>
            <p:cNvPicPr/>
            <p:nvPr/>
          </p:nvPicPr>
          <p:blipFill>
            <a:blip r:embed="rId213" cstate="print"/>
            <a:stretch>
              <a:fillRect/>
            </a:stretch>
          </p:blipFill>
          <p:spPr>
            <a:xfrm>
              <a:off x="4255554" y="1253464"/>
              <a:ext cx="66408" cy="95758"/>
            </a:xfrm>
            <a:prstGeom prst="rect">
              <a:avLst/>
            </a:prstGeom>
          </p:spPr>
        </p:pic>
        <p:pic>
          <p:nvPicPr>
            <p:cNvPr id="467" name="object 257">
              <a:extLst>
                <a:ext uri="{FF2B5EF4-FFF2-40B4-BE49-F238E27FC236}">
                  <a16:creationId xmlns:a16="http://schemas.microsoft.com/office/drawing/2014/main" id="{654BCF82-2A5B-D53D-7B58-57B3F68EE130}"/>
                </a:ext>
              </a:extLst>
            </p:cNvPr>
            <p:cNvPicPr/>
            <p:nvPr/>
          </p:nvPicPr>
          <p:blipFill>
            <a:blip r:embed="rId214" cstate="print"/>
            <a:stretch>
              <a:fillRect/>
            </a:stretch>
          </p:blipFill>
          <p:spPr>
            <a:xfrm>
              <a:off x="4235716" y="1257680"/>
              <a:ext cx="36487" cy="88557"/>
            </a:xfrm>
            <a:prstGeom prst="rect">
              <a:avLst/>
            </a:prstGeom>
          </p:spPr>
        </p:pic>
        <p:sp>
          <p:nvSpPr>
            <p:cNvPr id="468" name="object 258">
              <a:extLst>
                <a:ext uri="{FF2B5EF4-FFF2-40B4-BE49-F238E27FC236}">
                  <a16:creationId xmlns:a16="http://schemas.microsoft.com/office/drawing/2014/main" id="{1389690E-7419-E18E-77C4-E7276019A4CB}"/>
                </a:ext>
              </a:extLst>
            </p:cNvPr>
            <p:cNvSpPr/>
            <p:nvPr/>
          </p:nvSpPr>
          <p:spPr>
            <a:xfrm>
              <a:off x="4254500" y="1286116"/>
              <a:ext cx="5080" cy="6350"/>
            </a:xfrm>
            <a:custGeom>
              <a:avLst/>
              <a:gdLst/>
              <a:ahLst/>
              <a:cxnLst/>
              <a:rect l="l" t="t" r="r" b="b"/>
              <a:pathLst>
                <a:path w="5079" h="6350">
                  <a:moveTo>
                    <a:pt x="2209" y="0"/>
                  </a:moveTo>
                  <a:lnTo>
                    <a:pt x="241" y="279"/>
                  </a:lnTo>
                  <a:lnTo>
                    <a:pt x="0" y="3492"/>
                  </a:lnTo>
                  <a:lnTo>
                    <a:pt x="1104" y="4597"/>
                  </a:lnTo>
                  <a:lnTo>
                    <a:pt x="1930" y="5308"/>
                  </a:lnTo>
                  <a:lnTo>
                    <a:pt x="2552" y="5765"/>
                  </a:lnTo>
                  <a:lnTo>
                    <a:pt x="2819" y="5232"/>
                  </a:lnTo>
                  <a:lnTo>
                    <a:pt x="3187" y="4724"/>
                  </a:lnTo>
                  <a:lnTo>
                    <a:pt x="5079" y="2959"/>
                  </a:lnTo>
                  <a:lnTo>
                    <a:pt x="2209" y="0"/>
                  </a:lnTo>
                  <a:close/>
                </a:path>
              </a:pathLst>
            </a:custGeom>
            <a:solidFill>
              <a:srgbClr val="A3C7A1"/>
            </a:solidFill>
          </p:spPr>
          <p:txBody>
            <a:bodyPr wrap="square" lIns="0" tIns="0" rIns="0" bIns="0" rtlCol="0"/>
            <a:lstStyle/>
            <a:p>
              <a:endParaRPr/>
            </a:p>
          </p:txBody>
        </p:sp>
        <p:pic>
          <p:nvPicPr>
            <p:cNvPr id="469" name="object 259">
              <a:extLst>
                <a:ext uri="{FF2B5EF4-FFF2-40B4-BE49-F238E27FC236}">
                  <a16:creationId xmlns:a16="http://schemas.microsoft.com/office/drawing/2014/main" id="{1E10E34B-F3B8-CFD1-B250-68BB03783A4E}"/>
                </a:ext>
              </a:extLst>
            </p:cNvPr>
            <p:cNvPicPr/>
            <p:nvPr/>
          </p:nvPicPr>
          <p:blipFill>
            <a:blip r:embed="rId215" cstate="print">
              <a:extLst>
                <a:ext uri="{28A0092B-C50C-407E-A947-70E740481C1C}">
                  <a14:useLocalDpi xmlns:a14="http://schemas.microsoft.com/office/drawing/2010/main"/>
                </a:ext>
              </a:extLst>
            </a:blip>
            <a:stretch>
              <a:fillRect/>
            </a:stretch>
          </p:blipFill>
          <p:spPr>
            <a:xfrm>
              <a:off x="4275836" y="1152004"/>
              <a:ext cx="33197" cy="47790"/>
            </a:xfrm>
            <a:prstGeom prst="rect">
              <a:avLst/>
            </a:prstGeom>
          </p:spPr>
        </p:pic>
        <p:pic>
          <p:nvPicPr>
            <p:cNvPr id="470" name="object 260">
              <a:extLst>
                <a:ext uri="{FF2B5EF4-FFF2-40B4-BE49-F238E27FC236}">
                  <a16:creationId xmlns:a16="http://schemas.microsoft.com/office/drawing/2014/main" id="{F9E53DA7-6842-BCBA-5E26-D48EEFE6C146}"/>
                </a:ext>
              </a:extLst>
            </p:cNvPr>
            <p:cNvPicPr/>
            <p:nvPr/>
          </p:nvPicPr>
          <p:blipFill>
            <a:blip r:embed="rId216" cstate="print"/>
            <a:stretch>
              <a:fillRect/>
            </a:stretch>
          </p:blipFill>
          <p:spPr>
            <a:xfrm>
              <a:off x="4083989" y="1651368"/>
              <a:ext cx="94183" cy="144779"/>
            </a:xfrm>
            <a:prstGeom prst="rect">
              <a:avLst/>
            </a:prstGeom>
          </p:spPr>
        </p:pic>
        <p:pic>
          <p:nvPicPr>
            <p:cNvPr id="471" name="object 261">
              <a:extLst>
                <a:ext uri="{FF2B5EF4-FFF2-40B4-BE49-F238E27FC236}">
                  <a16:creationId xmlns:a16="http://schemas.microsoft.com/office/drawing/2014/main" id="{97108E80-9D96-99CA-57EB-41CFD469DD4B}"/>
                </a:ext>
              </a:extLst>
            </p:cNvPr>
            <p:cNvPicPr/>
            <p:nvPr/>
          </p:nvPicPr>
          <p:blipFill>
            <a:blip r:embed="rId217" cstate="hqprint">
              <a:extLst>
                <a:ext uri="{28A0092B-C50C-407E-A947-70E740481C1C}">
                  <a14:useLocalDpi xmlns:a14="http://schemas.microsoft.com/office/drawing/2010/main"/>
                </a:ext>
              </a:extLst>
            </a:blip>
            <a:stretch>
              <a:fillRect/>
            </a:stretch>
          </p:blipFill>
          <p:spPr>
            <a:xfrm>
              <a:off x="4155414" y="1464678"/>
              <a:ext cx="188061" cy="226060"/>
            </a:xfrm>
            <a:prstGeom prst="rect">
              <a:avLst/>
            </a:prstGeom>
          </p:spPr>
        </p:pic>
        <p:pic>
          <p:nvPicPr>
            <p:cNvPr id="472" name="object 262">
              <a:extLst>
                <a:ext uri="{FF2B5EF4-FFF2-40B4-BE49-F238E27FC236}">
                  <a16:creationId xmlns:a16="http://schemas.microsoft.com/office/drawing/2014/main" id="{C3A040BA-A703-3FF8-C03F-4862D24639CB}"/>
                </a:ext>
              </a:extLst>
            </p:cNvPr>
            <p:cNvPicPr/>
            <p:nvPr/>
          </p:nvPicPr>
          <p:blipFill>
            <a:blip r:embed="rId218" cstate="hqprint">
              <a:extLst>
                <a:ext uri="{28A0092B-C50C-407E-A947-70E740481C1C}">
                  <a14:useLocalDpi xmlns:a14="http://schemas.microsoft.com/office/drawing/2010/main"/>
                </a:ext>
              </a:extLst>
            </a:blip>
            <a:stretch>
              <a:fillRect/>
            </a:stretch>
          </p:blipFill>
          <p:spPr>
            <a:xfrm>
              <a:off x="4170895" y="1289608"/>
              <a:ext cx="213766" cy="220789"/>
            </a:xfrm>
            <a:prstGeom prst="rect">
              <a:avLst/>
            </a:prstGeom>
          </p:spPr>
        </p:pic>
        <p:pic>
          <p:nvPicPr>
            <p:cNvPr id="473" name="object 263">
              <a:extLst>
                <a:ext uri="{FF2B5EF4-FFF2-40B4-BE49-F238E27FC236}">
                  <a16:creationId xmlns:a16="http://schemas.microsoft.com/office/drawing/2014/main" id="{9AEF32F8-9707-FC1A-61CF-5B6698CF02F5}"/>
                </a:ext>
              </a:extLst>
            </p:cNvPr>
            <p:cNvPicPr/>
            <p:nvPr/>
          </p:nvPicPr>
          <p:blipFill>
            <a:blip r:embed="rId219" cstate="print"/>
            <a:stretch>
              <a:fillRect/>
            </a:stretch>
          </p:blipFill>
          <p:spPr>
            <a:xfrm>
              <a:off x="5928918" y="1273619"/>
              <a:ext cx="318490" cy="802179"/>
            </a:xfrm>
            <a:prstGeom prst="rect">
              <a:avLst/>
            </a:prstGeom>
          </p:spPr>
        </p:pic>
        <p:pic>
          <p:nvPicPr>
            <p:cNvPr id="474" name="object 264">
              <a:extLst>
                <a:ext uri="{FF2B5EF4-FFF2-40B4-BE49-F238E27FC236}">
                  <a16:creationId xmlns:a16="http://schemas.microsoft.com/office/drawing/2014/main" id="{B41343D8-50EB-B29A-B33C-B6A577CADE92}"/>
                </a:ext>
              </a:extLst>
            </p:cNvPr>
            <p:cNvPicPr/>
            <p:nvPr/>
          </p:nvPicPr>
          <p:blipFill>
            <a:blip r:embed="rId220" cstate="print"/>
            <a:stretch>
              <a:fillRect/>
            </a:stretch>
          </p:blipFill>
          <p:spPr>
            <a:xfrm>
              <a:off x="6032588" y="2074149"/>
              <a:ext cx="452996" cy="242025"/>
            </a:xfrm>
            <a:prstGeom prst="rect">
              <a:avLst/>
            </a:prstGeom>
          </p:spPr>
        </p:pic>
        <p:pic>
          <p:nvPicPr>
            <p:cNvPr id="475" name="object 265">
              <a:extLst>
                <a:ext uri="{FF2B5EF4-FFF2-40B4-BE49-F238E27FC236}">
                  <a16:creationId xmlns:a16="http://schemas.microsoft.com/office/drawing/2014/main" id="{026C2016-7C1F-7942-C7D1-23796EC121A6}"/>
                </a:ext>
              </a:extLst>
            </p:cNvPr>
            <p:cNvPicPr/>
            <p:nvPr/>
          </p:nvPicPr>
          <p:blipFill>
            <a:blip r:embed="rId221" cstate="print"/>
            <a:stretch>
              <a:fillRect/>
            </a:stretch>
          </p:blipFill>
          <p:spPr>
            <a:xfrm>
              <a:off x="6422644" y="2314525"/>
              <a:ext cx="88061" cy="86739"/>
            </a:xfrm>
            <a:prstGeom prst="rect">
              <a:avLst/>
            </a:prstGeom>
          </p:spPr>
        </p:pic>
        <p:pic>
          <p:nvPicPr>
            <p:cNvPr id="476" name="object 266">
              <a:extLst>
                <a:ext uri="{FF2B5EF4-FFF2-40B4-BE49-F238E27FC236}">
                  <a16:creationId xmlns:a16="http://schemas.microsoft.com/office/drawing/2014/main" id="{63C46145-D434-9943-FBA9-3B4D1387CB81}"/>
                </a:ext>
              </a:extLst>
            </p:cNvPr>
            <p:cNvPicPr/>
            <p:nvPr/>
          </p:nvPicPr>
          <p:blipFill>
            <a:blip r:embed="rId222" cstate="hqprint">
              <a:extLst>
                <a:ext uri="{28A0092B-C50C-407E-A947-70E740481C1C}">
                  <a14:useLocalDpi xmlns:a14="http://schemas.microsoft.com/office/drawing/2010/main"/>
                </a:ext>
              </a:extLst>
            </a:blip>
            <a:stretch>
              <a:fillRect/>
            </a:stretch>
          </p:blipFill>
          <p:spPr>
            <a:xfrm>
              <a:off x="6111786" y="2314525"/>
              <a:ext cx="453009" cy="266418"/>
            </a:xfrm>
            <a:prstGeom prst="rect">
              <a:avLst/>
            </a:prstGeom>
          </p:spPr>
        </p:pic>
        <p:pic>
          <p:nvPicPr>
            <p:cNvPr id="477" name="object 267">
              <a:extLst>
                <a:ext uri="{FF2B5EF4-FFF2-40B4-BE49-F238E27FC236}">
                  <a16:creationId xmlns:a16="http://schemas.microsoft.com/office/drawing/2014/main" id="{4500F772-459D-118C-CBDD-9AE388541863}"/>
                </a:ext>
              </a:extLst>
            </p:cNvPr>
            <p:cNvPicPr/>
            <p:nvPr/>
          </p:nvPicPr>
          <p:blipFill>
            <a:blip r:embed="rId223" cstate="print"/>
            <a:stretch>
              <a:fillRect/>
            </a:stretch>
          </p:blipFill>
          <p:spPr>
            <a:xfrm>
              <a:off x="6245763" y="1397825"/>
              <a:ext cx="80855" cy="677973"/>
            </a:xfrm>
            <a:prstGeom prst="rect">
              <a:avLst/>
            </a:prstGeom>
          </p:spPr>
        </p:pic>
        <p:pic>
          <p:nvPicPr>
            <p:cNvPr id="478" name="object 268">
              <a:extLst>
                <a:ext uri="{FF2B5EF4-FFF2-40B4-BE49-F238E27FC236}">
                  <a16:creationId xmlns:a16="http://schemas.microsoft.com/office/drawing/2014/main" id="{7612A3CC-983A-DB4E-AB27-F2305387E6D8}"/>
                </a:ext>
              </a:extLst>
            </p:cNvPr>
            <p:cNvPicPr/>
            <p:nvPr/>
          </p:nvPicPr>
          <p:blipFill>
            <a:blip r:embed="rId224" cstate="print"/>
            <a:stretch>
              <a:fillRect/>
            </a:stretch>
          </p:blipFill>
          <p:spPr>
            <a:xfrm>
              <a:off x="6321552" y="2795279"/>
              <a:ext cx="322046" cy="161711"/>
            </a:xfrm>
            <a:prstGeom prst="rect">
              <a:avLst/>
            </a:prstGeom>
          </p:spPr>
        </p:pic>
        <p:pic>
          <p:nvPicPr>
            <p:cNvPr id="479" name="object 269">
              <a:extLst>
                <a:ext uri="{FF2B5EF4-FFF2-40B4-BE49-F238E27FC236}">
                  <a16:creationId xmlns:a16="http://schemas.microsoft.com/office/drawing/2014/main" id="{C6CA6577-92CF-A29E-6E2E-2558F40A03C1}"/>
                </a:ext>
              </a:extLst>
            </p:cNvPr>
            <p:cNvPicPr/>
            <p:nvPr/>
          </p:nvPicPr>
          <p:blipFill>
            <a:blip r:embed="rId225" cstate="print"/>
            <a:stretch>
              <a:fillRect/>
            </a:stretch>
          </p:blipFill>
          <p:spPr>
            <a:xfrm>
              <a:off x="6324973" y="1686839"/>
              <a:ext cx="107145" cy="388959"/>
            </a:xfrm>
            <a:prstGeom prst="rect">
              <a:avLst/>
            </a:prstGeom>
          </p:spPr>
        </p:pic>
        <p:pic>
          <p:nvPicPr>
            <p:cNvPr id="480" name="object 270">
              <a:extLst>
                <a:ext uri="{FF2B5EF4-FFF2-40B4-BE49-F238E27FC236}">
                  <a16:creationId xmlns:a16="http://schemas.microsoft.com/office/drawing/2014/main" id="{2F9C6F61-CDC6-82B5-F6C4-B6EB7422B5A8}"/>
                </a:ext>
              </a:extLst>
            </p:cNvPr>
            <p:cNvPicPr/>
            <p:nvPr/>
          </p:nvPicPr>
          <p:blipFill>
            <a:blip r:embed="rId226" cstate="print"/>
            <a:stretch>
              <a:fillRect/>
            </a:stretch>
          </p:blipFill>
          <p:spPr>
            <a:xfrm>
              <a:off x="6384366" y="2955353"/>
              <a:ext cx="245109" cy="162255"/>
            </a:xfrm>
            <a:prstGeom prst="rect">
              <a:avLst/>
            </a:prstGeom>
          </p:spPr>
        </p:pic>
        <p:pic>
          <p:nvPicPr>
            <p:cNvPr id="481" name="object 271">
              <a:extLst>
                <a:ext uri="{FF2B5EF4-FFF2-40B4-BE49-F238E27FC236}">
                  <a16:creationId xmlns:a16="http://schemas.microsoft.com/office/drawing/2014/main" id="{6602AFAA-5B80-DDB8-20D8-1026794C5956}"/>
                </a:ext>
              </a:extLst>
            </p:cNvPr>
            <p:cNvPicPr/>
            <p:nvPr/>
          </p:nvPicPr>
          <p:blipFill>
            <a:blip r:embed="rId227" cstate="hqprint">
              <a:extLst>
                <a:ext uri="{28A0092B-C50C-407E-A947-70E740481C1C}">
                  <a14:useLocalDpi xmlns:a14="http://schemas.microsoft.com/office/drawing/2010/main"/>
                </a:ext>
              </a:extLst>
            </a:blip>
            <a:stretch>
              <a:fillRect/>
            </a:stretch>
          </p:blipFill>
          <p:spPr>
            <a:xfrm>
              <a:off x="6330314" y="2547861"/>
              <a:ext cx="340613" cy="412826"/>
            </a:xfrm>
            <a:prstGeom prst="rect">
              <a:avLst/>
            </a:prstGeom>
          </p:spPr>
        </p:pic>
        <p:pic>
          <p:nvPicPr>
            <p:cNvPr id="482" name="object 272">
              <a:extLst>
                <a:ext uri="{FF2B5EF4-FFF2-40B4-BE49-F238E27FC236}">
                  <a16:creationId xmlns:a16="http://schemas.microsoft.com/office/drawing/2014/main" id="{6B723E11-F4B2-FF22-76B8-8CE49A0DBA9C}"/>
                </a:ext>
              </a:extLst>
            </p:cNvPr>
            <p:cNvPicPr/>
            <p:nvPr/>
          </p:nvPicPr>
          <p:blipFill>
            <a:blip r:embed="rId228" cstate="print"/>
            <a:stretch>
              <a:fillRect/>
            </a:stretch>
          </p:blipFill>
          <p:spPr>
            <a:xfrm>
              <a:off x="6415354" y="3115970"/>
              <a:ext cx="220344" cy="161713"/>
            </a:xfrm>
            <a:prstGeom prst="rect">
              <a:avLst/>
            </a:prstGeom>
          </p:spPr>
        </p:pic>
        <p:pic>
          <p:nvPicPr>
            <p:cNvPr id="483" name="object 273">
              <a:extLst>
                <a:ext uri="{FF2B5EF4-FFF2-40B4-BE49-F238E27FC236}">
                  <a16:creationId xmlns:a16="http://schemas.microsoft.com/office/drawing/2014/main" id="{68D04C06-53A4-645D-3BBA-375DF37B7625}"/>
                </a:ext>
              </a:extLst>
            </p:cNvPr>
            <p:cNvPicPr/>
            <p:nvPr/>
          </p:nvPicPr>
          <p:blipFill>
            <a:blip r:embed="rId229" cstate="print"/>
            <a:stretch>
              <a:fillRect/>
            </a:stretch>
          </p:blipFill>
          <p:spPr>
            <a:xfrm>
              <a:off x="6483946" y="2262987"/>
              <a:ext cx="14757" cy="53187"/>
            </a:xfrm>
            <a:prstGeom prst="rect">
              <a:avLst/>
            </a:prstGeom>
          </p:spPr>
        </p:pic>
        <p:pic>
          <p:nvPicPr>
            <p:cNvPr id="484" name="object 274">
              <a:extLst>
                <a:ext uri="{FF2B5EF4-FFF2-40B4-BE49-F238E27FC236}">
                  <a16:creationId xmlns:a16="http://schemas.microsoft.com/office/drawing/2014/main" id="{DEAAF7F0-87BA-FE0E-4DFE-BF6F5D032445}"/>
                </a:ext>
              </a:extLst>
            </p:cNvPr>
            <p:cNvPicPr/>
            <p:nvPr/>
          </p:nvPicPr>
          <p:blipFill>
            <a:blip r:embed="rId230" cstate="print"/>
            <a:stretch>
              <a:fillRect/>
            </a:stretch>
          </p:blipFill>
          <p:spPr>
            <a:xfrm>
              <a:off x="6493154" y="3276033"/>
              <a:ext cx="143129" cy="161018"/>
            </a:xfrm>
            <a:prstGeom prst="rect">
              <a:avLst/>
            </a:prstGeom>
          </p:spPr>
        </p:pic>
        <p:pic>
          <p:nvPicPr>
            <p:cNvPr id="485" name="object 275">
              <a:extLst>
                <a:ext uri="{FF2B5EF4-FFF2-40B4-BE49-F238E27FC236}">
                  <a16:creationId xmlns:a16="http://schemas.microsoft.com/office/drawing/2014/main" id="{B8F7C76C-0C6E-BD6B-6F5D-66EE9BDBE2A2}"/>
                </a:ext>
              </a:extLst>
            </p:cNvPr>
            <p:cNvPicPr/>
            <p:nvPr/>
          </p:nvPicPr>
          <p:blipFill>
            <a:blip r:embed="rId231" cstate="print"/>
            <a:stretch>
              <a:fillRect/>
            </a:stretch>
          </p:blipFill>
          <p:spPr>
            <a:xfrm>
              <a:off x="6597802" y="2839986"/>
              <a:ext cx="117043" cy="633729"/>
            </a:xfrm>
            <a:prstGeom prst="rect">
              <a:avLst/>
            </a:prstGeom>
          </p:spPr>
        </p:pic>
        <p:pic>
          <p:nvPicPr>
            <p:cNvPr id="486" name="object 276">
              <a:extLst>
                <a:ext uri="{FF2B5EF4-FFF2-40B4-BE49-F238E27FC236}">
                  <a16:creationId xmlns:a16="http://schemas.microsoft.com/office/drawing/2014/main" id="{3F99D67D-AA95-06E1-7896-BDFD64DCC9CA}"/>
                </a:ext>
              </a:extLst>
            </p:cNvPr>
            <p:cNvPicPr/>
            <p:nvPr/>
          </p:nvPicPr>
          <p:blipFill>
            <a:blip r:embed="rId232" cstate="hqprint">
              <a:extLst>
                <a:ext uri="{28A0092B-C50C-407E-A947-70E740481C1C}">
                  <a14:useLocalDpi xmlns:a14="http://schemas.microsoft.com/office/drawing/2010/main"/>
                </a:ext>
              </a:extLst>
            </a:blip>
            <a:stretch>
              <a:fillRect/>
            </a:stretch>
          </p:blipFill>
          <p:spPr>
            <a:xfrm>
              <a:off x="6612153" y="3049130"/>
              <a:ext cx="141566" cy="432422"/>
            </a:xfrm>
            <a:prstGeom prst="rect">
              <a:avLst/>
            </a:prstGeom>
          </p:spPr>
        </p:pic>
        <p:sp>
          <p:nvSpPr>
            <p:cNvPr id="487" name="object 277">
              <a:extLst>
                <a:ext uri="{FF2B5EF4-FFF2-40B4-BE49-F238E27FC236}">
                  <a16:creationId xmlns:a16="http://schemas.microsoft.com/office/drawing/2014/main" id="{50F7D742-0BE6-724B-892D-AE9033781AFC}"/>
                </a:ext>
              </a:extLst>
            </p:cNvPr>
            <p:cNvSpPr/>
            <p:nvPr/>
          </p:nvSpPr>
          <p:spPr>
            <a:xfrm>
              <a:off x="6737527" y="3339325"/>
              <a:ext cx="6350" cy="31750"/>
            </a:xfrm>
            <a:custGeom>
              <a:avLst/>
              <a:gdLst/>
              <a:ahLst/>
              <a:cxnLst/>
              <a:rect l="l" t="t" r="r" b="b"/>
              <a:pathLst>
                <a:path w="6350" h="31750">
                  <a:moveTo>
                    <a:pt x="6311" y="0"/>
                  </a:moveTo>
                  <a:lnTo>
                    <a:pt x="4978" y="952"/>
                  </a:lnTo>
                  <a:lnTo>
                    <a:pt x="3111" y="3022"/>
                  </a:lnTo>
                  <a:lnTo>
                    <a:pt x="927" y="7645"/>
                  </a:lnTo>
                  <a:lnTo>
                    <a:pt x="393" y="9778"/>
                  </a:lnTo>
                  <a:lnTo>
                    <a:pt x="393" y="14617"/>
                  </a:lnTo>
                  <a:lnTo>
                    <a:pt x="1041" y="17335"/>
                  </a:lnTo>
                  <a:lnTo>
                    <a:pt x="2997" y="20764"/>
                  </a:lnTo>
                  <a:lnTo>
                    <a:pt x="4178" y="14096"/>
                  </a:lnTo>
                  <a:lnTo>
                    <a:pt x="5270" y="7175"/>
                  </a:lnTo>
                  <a:lnTo>
                    <a:pt x="6311" y="0"/>
                  </a:lnTo>
                  <a:close/>
                </a:path>
                <a:path w="6350" h="31750">
                  <a:moveTo>
                    <a:pt x="1828" y="21577"/>
                  </a:moveTo>
                  <a:lnTo>
                    <a:pt x="1447" y="21577"/>
                  </a:lnTo>
                  <a:lnTo>
                    <a:pt x="723" y="21615"/>
                  </a:lnTo>
                  <a:lnTo>
                    <a:pt x="38" y="22796"/>
                  </a:lnTo>
                  <a:lnTo>
                    <a:pt x="0" y="27279"/>
                  </a:lnTo>
                  <a:lnTo>
                    <a:pt x="266" y="28930"/>
                  </a:lnTo>
                  <a:lnTo>
                    <a:pt x="571" y="30111"/>
                  </a:lnTo>
                  <a:lnTo>
                    <a:pt x="1028" y="31381"/>
                  </a:lnTo>
                  <a:lnTo>
                    <a:pt x="2277" y="24815"/>
                  </a:lnTo>
                  <a:lnTo>
                    <a:pt x="2743" y="22212"/>
                  </a:lnTo>
                  <a:lnTo>
                    <a:pt x="2235" y="21805"/>
                  </a:lnTo>
                  <a:lnTo>
                    <a:pt x="1828" y="21577"/>
                  </a:lnTo>
                  <a:close/>
                </a:path>
              </a:pathLst>
            </a:custGeom>
            <a:solidFill>
              <a:srgbClr val="186787"/>
            </a:solidFill>
          </p:spPr>
          <p:txBody>
            <a:bodyPr wrap="square" lIns="0" tIns="0" rIns="0" bIns="0" rtlCol="0"/>
            <a:lstStyle/>
            <a:p>
              <a:endParaRPr/>
            </a:p>
          </p:txBody>
        </p:sp>
        <p:sp>
          <p:nvSpPr>
            <p:cNvPr id="488" name="object 278">
              <a:extLst>
                <a:ext uri="{FF2B5EF4-FFF2-40B4-BE49-F238E27FC236}">
                  <a16:creationId xmlns:a16="http://schemas.microsoft.com/office/drawing/2014/main" id="{A3F11816-FC7C-EC28-18F2-8031A4CD5158}"/>
                </a:ext>
              </a:extLst>
            </p:cNvPr>
            <p:cNvSpPr/>
            <p:nvPr/>
          </p:nvSpPr>
          <p:spPr>
            <a:xfrm>
              <a:off x="6673989" y="2944952"/>
              <a:ext cx="5715" cy="19050"/>
            </a:xfrm>
            <a:custGeom>
              <a:avLst/>
              <a:gdLst/>
              <a:ahLst/>
              <a:cxnLst/>
              <a:rect l="l" t="t" r="r" b="b"/>
              <a:pathLst>
                <a:path w="5715" h="19050">
                  <a:moveTo>
                    <a:pt x="393" y="0"/>
                  </a:moveTo>
                  <a:lnTo>
                    <a:pt x="152" y="1333"/>
                  </a:lnTo>
                  <a:lnTo>
                    <a:pt x="0" y="2755"/>
                  </a:lnTo>
                  <a:lnTo>
                    <a:pt x="0" y="6400"/>
                  </a:lnTo>
                  <a:lnTo>
                    <a:pt x="342" y="8686"/>
                  </a:lnTo>
                  <a:lnTo>
                    <a:pt x="1193" y="10934"/>
                  </a:lnTo>
                  <a:lnTo>
                    <a:pt x="2235" y="13881"/>
                  </a:lnTo>
                  <a:lnTo>
                    <a:pt x="3886" y="16484"/>
                  </a:lnTo>
                  <a:lnTo>
                    <a:pt x="5664" y="18707"/>
                  </a:lnTo>
                  <a:lnTo>
                    <a:pt x="393" y="0"/>
                  </a:lnTo>
                  <a:close/>
                </a:path>
              </a:pathLst>
            </a:custGeom>
            <a:solidFill>
              <a:srgbClr val="53B6BE"/>
            </a:solidFill>
          </p:spPr>
          <p:txBody>
            <a:bodyPr wrap="square" lIns="0" tIns="0" rIns="0" bIns="0" rtlCol="0"/>
            <a:lstStyle/>
            <a:p>
              <a:endParaRPr/>
            </a:p>
          </p:txBody>
        </p:sp>
        <p:pic>
          <p:nvPicPr>
            <p:cNvPr id="489" name="object 279">
              <a:extLst>
                <a:ext uri="{FF2B5EF4-FFF2-40B4-BE49-F238E27FC236}">
                  <a16:creationId xmlns:a16="http://schemas.microsoft.com/office/drawing/2014/main" id="{9C757DAB-BE8E-25ED-3F14-B2EA050C338B}"/>
                </a:ext>
              </a:extLst>
            </p:cNvPr>
            <p:cNvPicPr/>
            <p:nvPr/>
          </p:nvPicPr>
          <p:blipFill>
            <a:blip r:embed="rId233" cstate="print"/>
            <a:stretch>
              <a:fillRect/>
            </a:stretch>
          </p:blipFill>
          <p:spPr>
            <a:xfrm>
              <a:off x="6524231" y="2431630"/>
              <a:ext cx="1650" cy="2349"/>
            </a:xfrm>
            <a:prstGeom prst="rect">
              <a:avLst/>
            </a:prstGeom>
          </p:spPr>
        </p:pic>
        <p:pic>
          <p:nvPicPr>
            <p:cNvPr id="490" name="object 280">
              <a:extLst>
                <a:ext uri="{FF2B5EF4-FFF2-40B4-BE49-F238E27FC236}">
                  <a16:creationId xmlns:a16="http://schemas.microsoft.com/office/drawing/2014/main" id="{8C6B30A8-2B7E-EF29-463B-4F8B0761C5FF}"/>
                </a:ext>
              </a:extLst>
            </p:cNvPr>
            <p:cNvPicPr/>
            <p:nvPr/>
          </p:nvPicPr>
          <p:blipFill>
            <a:blip r:embed="rId234" cstate="hqprint">
              <a:extLst>
                <a:ext uri="{28A0092B-C50C-407E-A947-70E740481C1C}">
                  <a14:useLocalDpi xmlns:a14="http://schemas.microsoft.com/office/drawing/2010/main"/>
                </a:ext>
              </a:extLst>
            </a:blip>
            <a:stretch>
              <a:fillRect/>
            </a:stretch>
          </p:blipFill>
          <p:spPr>
            <a:xfrm>
              <a:off x="5303113" y="4535538"/>
              <a:ext cx="197332" cy="328434"/>
            </a:xfrm>
            <a:prstGeom prst="rect">
              <a:avLst/>
            </a:prstGeom>
          </p:spPr>
        </p:pic>
        <p:pic>
          <p:nvPicPr>
            <p:cNvPr id="491" name="object 281">
              <a:extLst>
                <a:ext uri="{FF2B5EF4-FFF2-40B4-BE49-F238E27FC236}">
                  <a16:creationId xmlns:a16="http://schemas.microsoft.com/office/drawing/2014/main" id="{07B6BEB1-1BC0-5D32-0981-4D81799AEB09}"/>
                </a:ext>
              </a:extLst>
            </p:cNvPr>
            <p:cNvPicPr/>
            <p:nvPr/>
          </p:nvPicPr>
          <p:blipFill>
            <a:blip r:embed="rId235" cstate="print"/>
            <a:stretch>
              <a:fillRect/>
            </a:stretch>
          </p:blipFill>
          <p:spPr>
            <a:xfrm>
              <a:off x="6208420" y="2592793"/>
              <a:ext cx="20078" cy="21158"/>
            </a:xfrm>
            <a:prstGeom prst="rect">
              <a:avLst/>
            </a:prstGeom>
          </p:spPr>
        </p:pic>
        <p:pic>
          <p:nvPicPr>
            <p:cNvPr id="492" name="object 282">
              <a:extLst>
                <a:ext uri="{FF2B5EF4-FFF2-40B4-BE49-F238E27FC236}">
                  <a16:creationId xmlns:a16="http://schemas.microsoft.com/office/drawing/2014/main" id="{ABC7E09C-E16E-A227-0B9F-A53DF1B5688B}"/>
                </a:ext>
              </a:extLst>
            </p:cNvPr>
            <p:cNvPicPr/>
            <p:nvPr/>
          </p:nvPicPr>
          <p:blipFill>
            <a:blip r:embed="rId236" cstate="print"/>
            <a:stretch>
              <a:fillRect/>
            </a:stretch>
          </p:blipFill>
          <p:spPr>
            <a:xfrm>
              <a:off x="6222555" y="2626563"/>
              <a:ext cx="127914" cy="100952"/>
            </a:xfrm>
            <a:prstGeom prst="rect">
              <a:avLst/>
            </a:prstGeom>
          </p:spPr>
        </p:pic>
        <p:pic>
          <p:nvPicPr>
            <p:cNvPr id="493" name="object 283">
              <a:extLst>
                <a:ext uri="{FF2B5EF4-FFF2-40B4-BE49-F238E27FC236}">
                  <a16:creationId xmlns:a16="http://schemas.microsoft.com/office/drawing/2014/main" id="{CE01EB94-6103-882D-9A87-753BB762FFBB}"/>
                </a:ext>
              </a:extLst>
            </p:cNvPr>
            <p:cNvPicPr/>
            <p:nvPr/>
          </p:nvPicPr>
          <p:blipFill>
            <a:blip r:embed="rId237" cstate="print"/>
            <a:stretch>
              <a:fillRect/>
            </a:stretch>
          </p:blipFill>
          <p:spPr>
            <a:xfrm>
              <a:off x="5914529" y="1152004"/>
              <a:ext cx="297294" cy="184569"/>
            </a:xfrm>
            <a:prstGeom prst="rect">
              <a:avLst/>
            </a:prstGeom>
          </p:spPr>
        </p:pic>
        <p:pic>
          <p:nvPicPr>
            <p:cNvPr id="494" name="object 284">
              <a:extLst>
                <a:ext uri="{FF2B5EF4-FFF2-40B4-BE49-F238E27FC236}">
                  <a16:creationId xmlns:a16="http://schemas.microsoft.com/office/drawing/2014/main" id="{D777D4F2-3E81-A6C5-82B9-9EDDF4C8DA74}"/>
                </a:ext>
              </a:extLst>
            </p:cNvPr>
            <p:cNvPicPr/>
            <p:nvPr/>
          </p:nvPicPr>
          <p:blipFill>
            <a:blip r:embed="rId238" cstate="print"/>
            <a:stretch>
              <a:fillRect/>
            </a:stretch>
          </p:blipFill>
          <p:spPr>
            <a:xfrm>
              <a:off x="6383756" y="1185913"/>
              <a:ext cx="134835" cy="317271"/>
            </a:xfrm>
            <a:prstGeom prst="rect">
              <a:avLst/>
            </a:prstGeom>
          </p:spPr>
        </p:pic>
        <p:pic>
          <p:nvPicPr>
            <p:cNvPr id="495" name="object 285">
              <a:extLst>
                <a:ext uri="{FF2B5EF4-FFF2-40B4-BE49-F238E27FC236}">
                  <a16:creationId xmlns:a16="http://schemas.microsoft.com/office/drawing/2014/main" id="{921B4736-D2BC-541F-69ED-C8511D14497C}"/>
                </a:ext>
              </a:extLst>
            </p:cNvPr>
            <p:cNvPicPr/>
            <p:nvPr/>
          </p:nvPicPr>
          <p:blipFill>
            <a:blip r:embed="rId239" cstate="print"/>
            <a:stretch>
              <a:fillRect/>
            </a:stretch>
          </p:blipFill>
          <p:spPr>
            <a:xfrm>
              <a:off x="6458127" y="1501534"/>
              <a:ext cx="150355" cy="239276"/>
            </a:xfrm>
            <a:prstGeom prst="rect">
              <a:avLst/>
            </a:prstGeom>
          </p:spPr>
        </p:pic>
        <p:pic>
          <p:nvPicPr>
            <p:cNvPr id="496" name="object 286">
              <a:extLst>
                <a:ext uri="{FF2B5EF4-FFF2-40B4-BE49-F238E27FC236}">
                  <a16:creationId xmlns:a16="http://schemas.microsoft.com/office/drawing/2014/main" id="{83EBCBA4-89F1-B1FA-52A7-C402AF072519}"/>
                </a:ext>
              </a:extLst>
            </p:cNvPr>
            <p:cNvPicPr/>
            <p:nvPr/>
          </p:nvPicPr>
          <p:blipFill>
            <a:blip r:embed="rId240" cstate="print">
              <a:extLst>
                <a:ext uri="{28A0092B-C50C-407E-A947-70E740481C1C}">
                  <a14:useLocalDpi xmlns:a14="http://schemas.microsoft.com/office/drawing/2010/main"/>
                </a:ext>
              </a:extLst>
            </a:blip>
            <a:stretch>
              <a:fillRect/>
            </a:stretch>
          </p:blipFill>
          <p:spPr>
            <a:xfrm>
              <a:off x="6518567" y="1739163"/>
              <a:ext cx="95873" cy="262864"/>
            </a:xfrm>
            <a:prstGeom prst="rect">
              <a:avLst/>
            </a:prstGeom>
          </p:spPr>
        </p:pic>
        <p:pic>
          <p:nvPicPr>
            <p:cNvPr id="497" name="object 287">
              <a:extLst>
                <a:ext uri="{FF2B5EF4-FFF2-40B4-BE49-F238E27FC236}">
                  <a16:creationId xmlns:a16="http://schemas.microsoft.com/office/drawing/2014/main" id="{93A0C04F-4894-C5EA-FB83-9D81E37881F1}"/>
                </a:ext>
              </a:extLst>
            </p:cNvPr>
            <p:cNvPicPr/>
            <p:nvPr/>
          </p:nvPicPr>
          <p:blipFill>
            <a:blip r:embed="rId241" cstate="print">
              <a:extLst>
                <a:ext uri="{28A0092B-C50C-407E-A947-70E740481C1C}">
                  <a14:useLocalDpi xmlns:a14="http://schemas.microsoft.com/office/drawing/2010/main"/>
                </a:ext>
              </a:extLst>
            </a:blip>
            <a:stretch>
              <a:fillRect/>
            </a:stretch>
          </p:blipFill>
          <p:spPr>
            <a:xfrm>
              <a:off x="6583502" y="1923554"/>
              <a:ext cx="70421" cy="227241"/>
            </a:xfrm>
            <a:prstGeom prst="rect">
              <a:avLst/>
            </a:prstGeom>
          </p:spPr>
        </p:pic>
        <p:pic>
          <p:nvPicPr>
            <p:cNvPr id="498" name="object 288">
              <a:extLst>
                <a:ext uri="{FF2B5EF4-FFF2-40B4-BE49-F238E27FC236}">
                  <a16:creationId xmlns:a16="http://schemas.microsoft.com/office/drawing/2014/main" id="{8EC2BAA5-92FE-90E1-65EC-C2B591CE8A94}"/>
                </a:ext>
              </a:extLst>
            </p:cNvPr>
            <p:cNvPicPr/>
            <p:nvPr/>
          </p:nvPicPr>
          <p:blipFill>
            <a:blip r:embed="rId242" cstate="hqprint">
              <a:extLst>
                <a:ext uri="{28A0092B-C50C-407E-A947-70E740481C1C}">
                  <a14:useLocalDpi xmlns:a14="http://schemas.microsoft.com/office/drawing/2010/main"/>
                </a:ext>
              </a:extLst>
            </a:blip>
            <a:stretch>
              <a:fillRect/>
            </a:stretch>
          </p:blipFill>
          <p:spPr>
            <a:xfrm>
              <a:off x="6602120" y="1752015"/>
              <a:ext cx="17335" cy="40398"/>
            </a:xfrm>
            <a:prstGeom prst="rect">
              <a:avLst/>
            </a:prstGeom>
          </p:spPr>
        </p:pic>
        <p:pic>
          <p:nvPicPr>
            <p:cNvPr id="499" name="object 289">
              <a:extLst>
                <a:ext uri="{FF2B5EF4-FFF2-40B4-BE49-F238E27FC236}">
                  <a16:creationId xmlns:a16="http://schemas.microsoft.com/office/drawing/2014/main" id="{B84D4347-07BD-36F2-C3B0-FD722383FA12}"/>
                </a:ext>
              </a:extLst>
            </p:cNvPr>
            <p:cNvPicPr/>
            <p:nvPr/>
          </p:nvPicPr>
          <p:blipFill>
            <a:blip r:embed="rId243" cstate="hqprint">
              <a:extLst>
                <a:ext uri="{28A0092B-C50C-407E-A947-70E740481C1C}">
                  <a14:useLocalDpi xmlns:a14="http://schemas.microsoft.com/office/drawing/2010/main"/>
                </a:ext>
              </a:extLst>
            </a:blip>
            <a:stretch>
              <a:fillRect/>
            </a:stretch>
          </p:blipFill>
          <p:spPr>
            <a:xfrm>
              <a:off x="6546481" y="1797697"/>
              <a:ext cx="154685" cy="576579"/>
            </a:xfrm>
            <a:prstGeom prst="rect">
              <a:avLst/>
            </a:prstGeom>
          </p:spPr>
        </p:pic>
        <p:sp>
          <p:nvSpPr>
            <p:cNvPr id="500" name="object 290">
              <a:extLst>
                <a:ext uri="{FF2B5EF4-FFF2-40B4-BE49-F238E27FC236}">
                  <a16:creationId xmlns:a16="http://schemas.microsoft.com/office/drawing/2014/main" id="{DAE96AE7-758D-D2FA-0520-B046D2C97605}"/>
                </a:ext>
              </a:extLst>
            </p:cNvPr>
            <p:cNvSpPr/>
            <p:nvPr/>
          </p:nvSpPr>
          <p:spPr>
            <a:xfrm>
              <a:off x="6658584" y="2068423"/>
              <a:ext cx="7620" cy="20955"/>
            </a:xfrm>
            <a:custGeom>
              <a:avLst/>
              <a:gdLst/>
              <a:ahLst/>
              <a:cxnLst/>
              <a:rect l="l" t="t" r="r" b="b"/>
              <a:pathLst>
                <a:path w="7620" h="20955">
                  <a:moveTo>
                    <a:pt x="2222" y="0"/>
                  </a:moveTo>
                  <a:lnTo>
                    <a:pt x="1422" y="0"/>
                  </a:lnTo>
                  <a:lnTo>
                    <a:pt x="1143" y="38"/>
                  </a:lnTo>
                  <a:lnTo>
                    <a:pt x="368" y="342"/>
                  </a:lnTo>
                  <a:lnTo>
                    <a:pt x="0" y="1333"/>
                  </a:lnTo>
                  <a:lnTo>
                    <a:pt x="0" y="4445"/>
                  </a:lnTo>
                  <a:lnTo>
                    <a:pt x="368" y="6540"/>
                  </a:lnTo>
                  <a:lnTo>
                    <a:pt x="2285" y="12369"/>
                  </a:lnTo>
                  <a:lnTo>
                    <a:pt x="4254" y="16446"/>
                  </a:lnTo>
                  <a:lnTo>
                    <a:pt x="7226" y="20408"/>
                  </a:lnTo>
                  <a:lnTo>
                    <a:pt x="4711" y="1435"/>
                  </a:lnTo>
                  <a:lnTo>
                    <a:pt x="3352" y="495"/>
                  </a:lnTo>
                  <a:lnTo>
                    <a:pt x="2222" y="0"/>
                  </a:lnTo>
                  <a:close/>
                </a:path>
              </a:pathLst>
            </a:custGeom>
            <a:solidFill>
              <a:srgbClr val="00A8AB"/>
            </a:solidFill>
          </p:spPr>
          <p:txBody>
            <a:bodyPr wrap="square" lIns="0" tIns="0" rIns="0" bIns="0" rtlCol="0"/>
            <a:lstStyle/>
            <a:p>
              <a:endParaRPr/>
            </a:p>
          </p:txBody>
        </p:sp>
        <p:pic>
          <p:nvPicPr>
            <p:cNvPr id="501" name="object 291">
              <a:extLst>
                <a:ext uri="{FF2B5EF4-FFF2-40B4-BE49-F238E27FC236}">
                  <a16:creationId xmlns:a16="http://schemas.microsoft.com/office/drawing/2014/main" id="{B8103986-A555-982A-7CEE-4F381C09F357}"/>
                </a:ext>
              </a:extLst>
            </p:cNvPr>
            <p:cNvPicPr/>
            <p:nvPr/>
          </p:nvPicPr>
          <p:blipFill>
            <a:blip r:embed="rId244" cstate="print">
              <a:extLst>
                <a:ext uri="{28A0092B-C50C-407E-A947-70E740481C1C}">
                  <a14:useLocalDpi xmlns:a14="http://schemas.microsoft.com/office/drawing/2010/main"/>
                </a:ext>
              </a:extLst>
            </a:blip>
            <a:stretch>
              <a:fillRect/>
            </a:stretch>
          </p:blipFill>
          <p:spPr>
            <a:xfrm>
              <a:off x="6636664" y="2192972"/>
              <a:ext cx="53822" cy="90652"/>
            </a:xfrm>
            <a:prstGeom prst="rect">
              <a:avLst/>
            </a:prstGeom>
          </p:spPr>
        </p:pic>
        <p:pic>
          <p:nvPicPr>
            <p:cNvPr id="502" name="object 292">
              <a:extLst>
                <a:ext uri="{FF2B5EF4-FFF2-40B4-BE49-F238E27FC236}">
                  <a16:creationId xmlns:a16="http://schemas.microsoft.com/office/drawing/2014/main" id="{8428F957-BEEE-865B-75CB-B7B01AC6AC9A}"/>
                </a:ext>
              </a:extLst>
            </p:cNvPr>
            <p:cNvPicPr/>
            <p:nvPr/>
          </p:nvPicPr>
          <p:blipFill>
            <a:blip r:embed="rId245" cstate="print"/>
            <a:stretch>
              <a:fillRect/>
            </a:stretch>
          </p:blipFill>
          <p:spPr>
            <a:xfrm>
              <a:off x="6655447" y="2267794"/>
              <a:ext cx="42202" cy="97085"/>
            </a:xfrm>
            <a:prstGeom prst="rect">
              <a:avLst/>
            </a:prstGeom>
          </p:spPr>
        </p:pic>
        <p:pic>
          <p:nvPicPr>
            <p:cNvPr id="503" name="object 293">
              <a:extLst>
                <a:ext uri="{FF2B5EF4-FFF2-40B4-BE49-F238E27FC236}">
                  <a16:creationId xmlns:a16="http://schemas.microsoft.com/office/drawing/2014/main" id="{BD5830A8-58D9-4F18-E11E-BC5B93983B94}"/>
                </a:ext>
              </a:extLst>
            </p:cNvPr>
            <p:cNvPicPr/>
            <p:nvPr/>
          </p:nvPicPr>
          <p:blipFill>
            <a:blip r:embed="rId246" cstate="print"/>
            <a:stretch>
              <a:fillRect/>
            </a:stretch>
          </p:blipFill>
          <p:spPr>
            <a:xfrm>
              <a:off x="6432785" y="1306626"/>
              <a:ext cx="147707" cy="309867"/>
            </a:xfrm>
            <a:prstGeom prst="rect">
              <a:avLst/>
            </a:prstGeom>
          </p:spPr>
        </p:pic>
        <p:sp>
          <p:nvSpPr>
            <p:cNvPr id="504" name="object 294">
              <a:extLst>
                <a:ext uri="{FF2B5EF4-FFF2-40B4-BE49-F238E27FC236}">
                  <a16:creationId xmlns:a16="http://schemas.microsoft.com/office/drawing/2014/main" id="{73EAD5E3-0686-1247-4B65-6A92798CA164}"/>
                </a:ext>
              </a:extLst>
            </p:cNvPr>
            <p:cNvSpPr/>
            <p:nvPr/>
          </p:nvSpPr>
          <p:spPr>
            <a:xfrm>
              <a:off x="6608083" y="1748421"/>
              <a:ext cx="0" cy="1905"/>
            </a:xfrm>
            <a:custGeom>
              <a:avLst/>
              <a:gdLst/>
              <a:ahLst/>
              <a:cxnLst/>
              <a:rect l="l" t="t" r="r" b="b"/>
              <a:pathLst>
                <a:path h="1905">
                  <a:moveTo>
                    <a:pt x="0" y="1625"/>
                  </a:moveTo>
                  <a:lnTo>
                    <a:pt x="0" y="0"/>
                  </a:lnTo>
                </a:path>
              </a:pathLst>
            </a:custGeom>
            <a:ln w="3175">
              <a:solidFill>
                <a:srgbClr val="BCDAEC"/>
              </a:solidFill>
            </a:ln>
          </p:spPr>
          <p:txBody>
            <a:bodyPr wrap="square" lIns="0" tIns="0" rIns="0" bIns="0" rtlCol="0"/>
            <a:lstStyle/>
            <a:p>
              <a:endParaRPr/>
            </a:p>
          </p:txBody>
        </p:sp>
        <p:pic>
          <p:nvPicPr>
            <p:cNvPr id="505" name="object 295">
              <a:extLst>
                <a:ext uri="{FF2B5EF4-FFF2-40B4-BE49-F238E27FC236}">
                  <a16:creationId xmlns:a16="http://schemas.microsoft.com/office/drawing/2014/main" id="{283DC3F4-6E23-4D50-CBBE-086E2D1E2257}"/>
                </a:ext>
              </a:extLst>
            </p:cNvPr>
            <p:cNvPicPr/>
            <p:nvPr/>
          </p:nvPicPr>
          <p:blipFill>
            <a:blip r:embed="rId247" cstate="hqprint">
              <a:extLst>
                <a:ext uri="{28A0092B-C50C-407E-A947-70E740481C1C}">
                  <a14:useLocalDpi xmlns:a14="http://schemas.microsoft.com/office/drawing/2010/main"/>
                </a:ext>
              </a:extLst>
            </a:blip>
            <a:stretch>
              <a:fillRect/>
            </a:stretch>
          </p:blipFill>
          <p:spPr>
            <a:xfrm>
              <a:off x="6547904" y="1618716"/>
              <a:ext cx="89712" cy="283210"/>
            </a:xfrm>
            <a:prstGeom prst="rect">
              <a:avLst/>
            </a:prstGeom>
          </p:spPr>
        </p:pic>
        <p:pic>
          <p:nvPicPr>
            <p:cNvPr id="506" name="object 296">
              <a:extLst>
                <a:ext uri="{FF2B5EF4-FFF2-40B4-BE49-F238E27FC236}">
                  <a16:creationId xmlns:a16="http://schemas.microsoft.com/office/drawing/2014/main" id="{607462D2-BC30-32A3-E67C-9929694A0963}"/>
                </a:ext>
              </a:extLst>
            </p:cNvPr>
            <p:cNvPicPr/>
            <p:nvPr/>
          </p:nvPicPr>
          <p:blipFill>
            <a:blip r:embed="rId248" cstate="print"/>
            <a:stretch>
              <a:fillRect/>
            </a:stretch>
          </p:blipFill>
          <p:spPr>
            <a:xfrm>
              <a:off x="6368821" y="1152004"/>
              <a:ext cx="69976" cy="58369"/>
            </a:xfrm>
            <a:prstGeom prst="rect">
              <a:avLst/>
            </a:prstGeom>
          </p:spPr>
        </p:pic>
        <p:pic>
          <p:nvPicPr>
            <p:cNvPr id="507" name="object 297">
              <a:extLst>
                <a:ext uri="{FF2B5EF4-FFF2-40B4-BE49-F238E27FC236}">
                  <a16:creationId xmlns:a16="http://schemas.microsoft.com/office/drawing/2014/main" id="{43C4CDCE-1FAD-147C-979A-AA70F9F1BA20}"/>
                </a:ext>
              </a:extLst>
            </p:cNvPr>
            <p:cNvPicPr/>
            <p:nvPr/>
          </p:nvPicPr>
          <p:blipFill>
            <a:blip r:embed="rId249" cstate="print"/>
            <a:stretch>
              <a:fillRect/>
            </a:stretch>
          </p:blipFill>
          <p:spPr>
            <a:xfrm>
              <a:off x="5810135" y="1336573"/>
              <a:ext cx="159410" cy="539038"/>
            </a:xfrm>
            <a:prstGeom prst="rect">
              <a:avLst/>
            </a:prstGeom>
          </p:spPr>
        </p:pic>
        <p:pic>
          <p:nvPicPr>
            <p:cNvPr id="508" name="object 298">
              <a:extLst>
                <a:ext uri="{FF2B5EF4-FFF2-40B4-BE49-F238E27FC236}">
                  <a16:creationId xmlns:a16="http://schemas.microsoft.com/office/drawing/2014/main" id="{749ADE18-3650-888A-C636-07567AF99D04}"/>
                </a:ext>
              </a:extLst>
            </p:cNvPr>
            <p:cNvPicPr/>
            <p:nvPr/>
          </p:nvPicPr>
          <p:blipFill>
            <a:blip r:embed="rId250" cstate="print"/>
            <a:stretch>
              <a:fillRect/>
            </a:stretch>
          </p:blipFill>
          <p:spPr>
            <a:xfrm>
              <a:off x="5753176" y="1152004"/>
              <a:ext cx="175742" cy="196468"/>
            </a:xfrm>
            <a:prstGeom prst="rect">
              <a:avLst/>
            </a:prstGeom>
          </p:spPr>
        </p:pic>
        <p:pic>
          <p:nvPicPr>
            <p:cNvPr id="509" name="object 299">
              <a:extLst>
                <a:ext uri="{FF2B5EF4-FFF2-40B4-BE49-F238E27FC236}">
                  <a16:creationId xmlns:a16="http://schemas.microsoft.com/office/drawing/2014/main" id="{7CA32249-D65C-09BF-7EE4-501FD43EC60E}"/>
                </a:ext>
              </a:extLst>
            </p:cNvPr>
            <p:cNvPicPr/>
            <p:nvPr/>
          </p:nvPicPr>
          <p:blipFill>
            <a:blip r:embed="rId251" cstate="print"/>
            <a:stretch>
              <a:fillRect/>
            </a:stretch>
          </p:blipFill>
          <p:spPr>
            <a:xfrm>
              <a:off x="6211824" y="1210373"/>
              <a:ext cx="222611" cy="406120"/>
            </a:xfrm>
            <a:prstGeom prst="rect">
              <a:avLst/>
            </a:prstGeom>
          </p:spPr>
        </p:pic>
        <p:pic>
          <p:nvPicPr>
            <p:cNvPr id="510" name="object 300">
              <a:extLst>
                <a:ext uri="{FF2B5EF4-FFF2-40B4-BE49-F238E27FC236}">
                  <a16:creationId xmlns:a16="http://schemas.microsoft.com/office/drawing/2014/main" id="{2036BF83-B877-9FFC-BA92-5E0BAF3E9202}"/>
                </a:ext>
              </a:extLst>
            </p:cNvPr>
            <p:cNvPicPr/>
            <p:nvPr/>
          </p:nvPicPr>
          <p:blipFill>
            <a:blip r:embed="rId252" cstate="print"/>
            <a:stretch>
              <a:fillRect/>
            </a:stretch>
          </p:blipFill>
          <p:spPr>
            <a:xfrm>
              <a:off x="6305207" y="1614847"/>
              <a:ext cx="203479" cy="244227"/>
            </a:xfrm>
            <a:prstGeom prst="rect">
              <a:avLst/>
            </a:prstGeom>
          </p:spPr>
        </p:pic>
        <p:pic>
          <p:nvPicPr>
            <p:cNvPr id="511" name="object 301">
              <a:extLst>
                <a:ext uri="{FF2B5EF4-FFF2-40B4-BE49-F238E27FC236}">
                  <a16:creationId xmlns:a16="http://schemas.microsoft.com/office/drawing/2014/main" id="{98AD967A-0FCF-1E59-D550-CAEDDCC8D54D}"/>
                </a:ext>
              </a:extLst>
            </p:cNvPr>
            <p:cNvPicPr/>
            <p:nvPr/>
          </p:nvPicPr>
          <p:blipFill>
            <a:blip r:embed="rId253" cstate="print"/>
            <a:stretch>
              <a:fillRect/>
            </a:stretch>
          </p:blipFill>
          <p:spPr>
            <a:xfrm>
              <a:off x="6371882" y="1857425"/>
              <a:ext cx="211061" cy="244776"/>
            </a:xfrm>
            <a:prstGeom prst="rect">
              <a:avLst/>
            </a:prstGeom>
          </p:spPr>
        </p:pic>
        <p:pic>
          <p:nvPicPr>
            <p:cNvPr id="512" name="object 302">
              <a:extLst>
                <a:ext uri="{FF2B5EF4-FFF2-40B4-BE49-F238E27FC236}">
                  <a16:creationId xmlns:a16="http://schemas.microsoft.com/office/drawing/2014/main" id="{8D07CAE1-A4FB-D2F1-0A72-67A6B079BDAF}"/>
                </a:ext>
              </a:extLst>
            </p:cNvPr>
            <p:cNvPicPr/>
            <p:nvPr/>
          </p:nvPicPr>
          <p:blipFill>
            <a:blip r:embed="rId254" cstate="hqprint">
              <a:extLst>
                <a:ext uri="{28A0092B-C50C-407E-A947-70E740481C1C}">
                  <a14:useLocalDpi xmlns:a14="http://schemas.microsoft.com/office/drawing/2010/main"/>
                </a:ext>
              </a:extLst>
            </a:blip>
            <a:stretch>
              <a:fillRect/>
            </a:stretch>
          </p:blipFill>
          <p:spPr>
            <a:xfrm>
              <a:off x="6581305" y="1953666"/>
              <a:ext cx="76390" cy="148535"/>
            </a:xfrm>
            <a:prstGeom prst="rect">
              <a:avLst/>
            </a:prstGeom>
          </p:spPr>
        </p:pic>
        <p:pic>
          <p:nvPicPr>
            <p:cNvPr id="513" name="object 303">
              <a:extLst>
                <a:ext uri="{FF2B5EF4-FFF2-40B4-BE49-F238E27FC236}">
                  <a16:creationId xmlns:a16="http://schemas.microsoft.com/office/drawing/2014/main" id="{B9461535-9BAF-AD17-85DD-C2FEB3BBC04B}"/>
                </a:ext>
              </a:extLst>
            </p:cNvPr>
            <p:cNvPicPr/>
            <p:nvPr/>
          </p:nvPicPr>
          <p:blipFill>
            <a:blip r:embed="rId255" cstate="print"/>
            <a:stretch>
              <a:fillRect/>
            </a:stretch>
          </p:blipFill>
          <p:spPr>
            <a:xfrm>
              <a:off x="6438963" y="2101621"/>
              <a:ext cx="217690" cy="325116"/>
            </a:xfrm>
            <a:prstGeom prst="rect">
              <a:avLst/>
            </a:prstGeom>
          </p:spPr>
        </p:pic>
        <p:pic>
          <p:nvPicPr>
            <p:cNvPr id="514" name="object 304">
              <a:extLst>
                <a:ext uri="{FF2B5EF4-FFF2-40B4-BE49-F238E27FC236}">
                  <a16:creationId xmlns:a16="http://schemas.microsoft.com/office/drawing/2014/main" id="{1D89D639-73DB-596D-CB54-1F5C8DE073AB}"/>
                </a:ext>
              </a:extLst>
            </p:cNvPr>
            <p:cNvPicPr/>
            <p:nvPr/>
          </p:nvPicPr>
          <p:blipFill>
            <a:blip r:embed="rId256" cstate="print">
              <a:extLst>
                <a:ext uri="{28A0092B-C50C-407E-A947-70E740481C1C}">
                  <a14:useLocalDpi xmlns:a14="http://schemas.microsoft.com/office/drawing/2010/main"/>
                </a:ext>
              </a:extLst>
            </a:blip>
            <a:stretch>
              <a:fillRect/>
            </a:stretch>
          </p:blipFill>
          <p:spPr>
            <a:xfrm>
              <a:off x="6507048" y="1695706"/>
              <a:ext cx="46977" cy="183271"/>
            </a:xfrm>
            <a:prstGeom prst="rect">
              <a:avLst/>
            </a:prstGeom>
          </p:spPr>
        </p:pic>
        <p:pic>
          <p:nvPicPr>
            <p:cNvPr id="515" name="object 305">
              <a:extLst>
                <a:ext uri="{FF2B5EF4-FFF2-40B4-BE49-F238E27FC236}">
                  <a16:creationId xmlns:a16="http://schemas.microsoft.com/office/drawing/2014/main" id="{AA61C893-5E0F-3884-C20A-F4C40276C6CD}"/>
                </a:ext>
              </a:extLst>
            </p:cNvPr>
            <p:cNvPicPr/>
            <p:nvPr/>
          </p:nvPicPr>
          <p:blipFill>
            <a:blip r:embed="rId257" cstate="print"/>
            <a:stretch>
              <a:fillRect/>
            </a:stretch>
          </p:blipFill>
          <p:spPr>
            <a:xfrm>
              <a:off x="6542849" y="2425090"/>
              <a:ext cx="187109" cy="244221"/>
            </a:xfrm>
            <a:prstGeom prst="rect">
              <a:avLst/>
            </a:prstGeom>
          </p:spPr>
        </p:pic>
        <p:pic>
          <p:nvPicPr>
            <p:cNvPr id="516" name="object 306">
              <a:extLst>
                <a:ext uri="{FF2B5EF4-FFF2-40B4-BE49-F238E27FC236}">
                  <a16:creationId xmlns:a16="http://schemas.microsoft.com/office/drawing/2014/main" id="{7DF6F093-93CF-3077-9640-569E2722A3F0}"/>
                </a:ext>
              </a:extLst>
            </p:cNvPr>
            <p:cNvPicPr/>
            <p:nvPr/>
          </p:nvPicPr>
          <p:blipFill>
            <a:blip r:embed="rId258" cstate="hqprint">
              <a:extLst>
                <a:ext uri="{28A0092B-C50C-407E-A947-70E740481C1C}">
                  <a14:useLocalDpi xmlns:a14="http://schemas.microsoft.com/office/drawing/2010/main"/>
                </a:ext>
              </a:extLst>
            </a:blip>
            <a:stretch>
              <a:fillRect/>
            </a:stretch>
          </p:blipFill>
          <p:spPr>
            <a:xfrm>
              <a:off x="6596608" y="2667673"/>
              <a:ext cx="107073" cy="163080"/>
            </a:xfrm>
            <a:prstGeom prst="rect">
              <a:avLst/>
            </a:prstGeom>
          </p:spPr>
        </p:pic>
        <p:pic>
          <p:nvPicPr>
            <p:cNvPr id="517" name="object 307">
              <a:extLst>
                <a:ext uri="{FF2B5EF4-FFF2-40B4-BE49-F238E27FC236}">
                  <a16:creationId xmlns:a16="http://schemas.microsoft.com/office/drawing/2014/main" id="{081A3993-8AF7-8C46-A1EA-3BBFC653E454}"/>
                </a:ext>
              </a:extLst>
            </p:cNvPr>
            <p:cNvPicPr/>
            <p:nvPr/>
          </p:nvPicPr>
          <p:blipFill>
            <a:blip r:embed="rId259" cstate="print">
              <a:extLst>
                <a:ext uri="{28A0092B-C50C-407E-A947-70E740481C1C}">
                  <a14:useLocalDpi xmlns:a14="http://schemas.microsoft.com/office/drawing/2010/main"/>
                </a:ext>
              </a:extLst>
            </a:blip>
            <a:stretch>
              <a:fillRect/>
            </a:stretch>
          </p:blipFill>
          <p:spPr>
            <a:xfrm>
              <a:off x="6684365" y="2980385"/>
              <a:ext cx="71335" cy="179730"/>
            </a:xfrm>
            <a:prstGeom prst="rect">
              <a:avLst/>
            </a:prstGeom>
          </p:spPr>
        </p:pic>
        <p:pic>
          <p:nvPicPr>
            <p:cNvPr id="518" name="object 308">
              <a:extLst>
                <a:ext uri="{FF2B5EF4-FFF2-40B4-BE49-F238E27FC236}">
                  <a16:creationId xmlns:a16="http://schemas.microsoft.com/office/drawing/2014/main" id="{58F30638-5B4F-E4A5-881E-1ACA6AFFFC3A}"/>
                </a:ext>
              </a:extLst>
            </p:cNvPr>
            <p:cNvPicPr/>
            <p:nvPr/>
          </p:nvPicPr>
          <p:blipFill>
            <a:blip r:embed="rId260" cstate="print"/>
            <a:stretch>
              <a:fillRect/>
            </a:stretch>
          </p:blipFill>
          <p:spPr>
            <a:xfrm>
              <a:off x="6655015" y="2341943"/>
              <a:ext cx="32902" cy="84794"/>
            </a:xfrm>
            <a:prstGeom prst="rect">
              <a:avLst/>
            </a:prstGeom>
          </p:spPr>
        </p:pic>
        <p:pic>
          <p:nvPicPr>
            <p:cNvPr id="519" name="object 309">
              <a:extLst>
                <a:ext uri="{FF2B5EF4-FFF2-40B4-BE49-F238E27FC236}">
                  <a16:creationId xmlns:a16="http://schemas.microsoft.com/office/drawing/2014/main" id="{38CAAD0B-1C94-C7A3-CC7F-6DE05029FD40}"/>
                </a:ext>
              </a:extLst>
            </p:cNvPr>
            <p:cNvPicPr/>
            <p:nvPr/>
          </p:nvPicPr>
          <p:blipFill>
            <a:blip r:embed="rId261" cstate="hqprint">
              <a:extLst>
                <a:ext uri="{28A0092B-C50C-407E-A947-70E740481C1C}">
                  <a14:useLocalDpi xmlns:a14="http://schemas.microsoft.com/office/drawing/2010/main"/>
                </a:ext>
              </a:extLst>
            </a:blip>
            <a:stretch>
              <a:fillRect/>
            </a:stretch>
          </p:blipFill>
          <p:spPr>
            <a:xfrm>
              <a:off x="6645071" y="2654210"/>
              <a:ext cx="98209" cy="254000"/>
            </a:xfrm>
            <a:prstGeom prst="rect">
              <a:avLst/>
            </a:prstGeom>
          </p:spPr>
        </p:pic>
        <p:pic>
          <p:nvPicPr>
            <p:cNvPr id="520" name="object 310">
              <a:extLst>
                <a:ext uri="{FF2B5EF4-FFF2-40B4-BE49-F238E27FC236}">
                  <a16:creationId xmlns:a16="http://schemas.microsoft.com/office/drawing/2014/main" id="{A125849A-D498-0E0B-03FF-42DEE7A8B3C4}"/>
                </a:ext>
              </a:extLst>
            </p:cNvPr>
            <p:cNvPicPr/>
            <p:nvPr/>
          </p:nvPicPr>
          <p:blipFill>
            <a:blip r:embed="rId262" cstate="print">
              <a:extLst>
                <a:ext uri="{28A0092B-C50C-407E-A947-70E740481C1C}">
                  <a14:useLocalDpi xmlns:a14="http://schemas.microsoft.com/office/drawing/2010/main"/>
                </a:ext>
              </a:extLst>
            </a:blip>
            <a:stretch>
              <a:fillRect/>
            </a:stretch>
          </p:blipFill>
          <p:spPr>
            <a:xfrm>
              <a:off x="6589331" y="2150795"/>
              <a:ext cx="86067" cy="209575"/>
            </a:xfrm>
            <a:prstGeom prst="rect">
              <a:avLst/>
            </a:prstGeom>
          </p:spPr>
        </p:pic>
        <p:pic>
          <p:nvPicPr>
            <p:cNvPr id="521" name="object 311">
              <a:extLst>
                <a:ext uri="{FF2B5EF4-FFF2-40B4-BE49-F238E27FC236}">
                  <a16:creationId xmlns:a16="http://schemas.microsoft.com/office/drawing/2014/main" id="{D676A31E-B3CE-32C6-719C-0B672F2582D1}"/>
                </a:ext>
              </a:extLst>
            </p:cNvPr>
            <p:cNvPicPr/>
            <p:nvPr/>
          </p:nvPicPr>
          <p:blipFill>
            <a:blip r:embed="rId263" cstate="hqprint">
              <a:extLst>
                <a:ext uri="{28A0092B-C50C-407E-A947-70E740481C1C}">
                  <a14:useLocalDpi xmlns:a14="http://schemas.microsoft.com/office/drawing/2010/main"/>
                </a:ext>
              </a:extLst>
            </a:blip>
            <a:stretch>
              <a:fillRect/>
            </a:stretch>
          </p:blipFill>
          <p:spPr>
            <a:xfrm>
              <a:off x="6635457" y="2664726"/>
              <a:ext cx="119913" cy="440372"/>
            </a:xfrm>
            <a:prstGeom prst="rect">
              <a:avLst/>
            </a:prstGeom>
          </p:spPr>
        </p:pic>
        <p:pic>
          <p:nvPicPr>
            <p:cNvPr id="522" name="object 312">
              <a:extLst>
                <a:ext uri="{FF2B5EF4-FFF2-40B4-BE49-F238E27FC236}">
                  <a16:creationId xmlns:a16="http://schemas.microsoft.com/office/drawing/2014/main" id="{0D78507C-E4F3-1E1C-FC80-DFF90A462398}"/>
                </a:ext>
              </a:extLst>
            </p:cNvPr>
            <p:cNvPicPr/>
            <p:nvPr/>
          </p:nvPicPr>
          <p:blipFill>
            <a:blip r:embed="rId264" cstate="print"/>
            <a:stretch>
              <a:fillRect/>
            </a:stretch>
          </p:blipFill>
          <p:spPr>
            <a:xfrm>
              <a:off x="6653413" y="2280907"/>
              <a:ext cx="14911" cy="51307"/>
            </a:xfrm>
            <a:prstGeom prst="rect">
              <a:avLst/>
            </a:prstGeom>
          </p:spPr>
        </p:pic>
        <p:pic>
          <p:nvPicPr>
            <p:cNvPr id="523" name="object 313">
              <a:extLst>
                <a:ext uri="{FF2B5EF4-FFF2-40B4-BE49-F238E27FC236}">
                  <a16:creationId xmlns:a16="http://schemas.microsoft.com/office/drawing/2014/main" id="{0083EB2F-987F-B6EA-E831-AB38E8EEC7B0}"/>
                </a:ext>
              </a:extLst>
            </p:cNvPr>
            <p:cNvPicPr/>
            <p:nvPr/>
          </p:nvPicPr>
          <p:blipFill>
            <a:blip r:embed="rId265" cstate="print">
              <a:extLst>
                <a:ext uri="{28A0092B-C50C-407E-A947-70E740481C1C}">
                  <a14:useLocalDpi xmlns:a14="http://schemas.microsoft.com/office/drawing/2010/main"/>
                </a:ext>
              </a:extLst>
            </a:blip>
            <a:stretch>
              <a:fillRect/>
            </a:stretch>
          </p:blipFill>
          <p:spPr>
            <a:xfrm>
              <a:off x="6747014" y="3201962"/>
              <a:ext cx="6845" cy="23647"/>
            </a:xfrm>
            <a:prstGeom prst="rect">
              <a:avLst/>
            </a:prstGeom>
          </p:spPr>
        </p:pic>
        <p:pic>
          <p:nvPicPr>
            <p:cNvPr id="524" name="object 314">
              <a:extLst>
                <a:ext uri="{FF2B5EF4-FFF2-40B4-BE49-F238E27FC236}">
                  <a16:creationId xmlns:a16="http://schemas.microsoft.com/office/drawing/2014/main" id="{ED69975E-6ECF-8BA3-AD46-89E2BAD764F2}"/>
                </a:ext>
              </a:extLst>
            </p:cNvPr>
            <p:cNvPicPr/>
            <p:nvPr/>
          </p:nvPicPr>
          <p:blipFill>
            <a:blip r:embed="rId266" cstate="print"/>
            <a:stretch>
              <a:fillRect/>
            </a:stretch>
          </p:blipFill>
          <p:spPr>
            <a:xfrm>
              <a:off x="6735559" y="3156572"/>
              <a:ext cx="19977" cy="65709"/>
            </a:xfrm>
            <a:prstGeom prst="rect">
              <a:avLst/>
            </a:prstGeom>
          </p:spPr>
        </p:pic>
        <p:sp>
          <p:nvSpPr>
            <p:cNvPr id="525" name="object 315">
              <a:extLst>
                <a:ext uri="{FF2B5EF4-FFF2-40B4-BE49-F238E27FC236}">
                  <a16:creationId xmlns:a16="http://schemas.microsoft.com/office/drawing/2014/main" id="{FFFDE259-57E9-CD8A-CA34-4D5D53D86D31}"/>
                </a:ext>
              </a:extLst>
            </p:cNvPr>
            <p:cNvSpPr/>
            <p:nvPr/>
          </p:nvSpPr>
          <p:spPr>
            <a:xfrm>
              <a:off x="6723426" y="3083229"/>
              <a:ext cx="1270" cy="0"/>
            </a:xfrm>
            <a:custGeom>
              <a:avLst/>
              <a:gdLst/>
              <a:ahLst/>
              <a:cxnLst/>
              <a:rect l="l" t="t" r="r" b="b"/>
              <a:pathLst>
                <a:path w="1270">
                  <a:moveTo>
                    <a:pt x="0" y="0"/>
                  </a:moveTo>
                  <a:lnTo>
                    <a:pt x="1111" y="0"/>
                  </a:lnTo>
                </a:path>
              </a:pathLst>
            </a:custGeom>
            <a:ln w="3175">
              <a:solidFill>
                <a:srgbClr val="287393"/>
              </a:solidFill>
            </a:ln>
          </p:spPr>
          <p:txBody>
            <a:bodyPr wrap="square" lIns="0" tIns="0" rIns="0" bIns="0" rtlCol="0"/>
            <a:lstStyle/>
            <a:p>
              <a:endParaRPr/>
            </a:p>
          </p:txBody>
        </p:sp>
        <p:pic>
          <p:nvPicPr>
            <p:cNvPr id="526" name="object 316">
              <a:extLst>
                <a:ext uri="{FF2B5EF4-FFF2-40B4-BE49-F238E27FC236}">
                  <a16:creationId xmlns:a16="http://schemas.microsoft.com/office/drawing/2014/main" id="{09BE7BEC-21EB-B16A-CD1B-95D8068A8A5D}"/>
                </a:ext>
              </a:extLst>
            </p:cNvPr>
            <p:cNvPicPr/>
            <p:nvPr/>
          </p:nvPicPr>
          <p:blipFill>
            <a:blip r:embed="rId267" cstate="hqprint">
              <a:extLst>
                <a:ext uri="{28A0092B-C50C-407E-A947-70E740481C1C}">
                  <a14:useLocalDpi xmlns:a14="http://schemas.microsoft.com/office/drawing/2010/main"/>
                </a:ext>
              </a:extLst>
            </a:blip>
            <a:stretch>
              <a:fillRect/>
            </a:stretch>
          </p:blipFill>
          <p:spPr>
            <a:xfrm>
              <a:off x="6523215" y="1152004"/>
              <a:ext cx="218274" cy="469430"/>
            </a:xfrm>
            <a:prstGeom prst="rect">
              <a:avLst/>
            </a:prstGeom>
          </p:spPr>
        </p:pic>
        <p:pic>
          <p:nvPicPr>
            <p:cNvPr id="527" name="object 317">
              <a:extLst>
                <a:ext uri="{FF2B5EF4-FFF2-40B4-BE49-F238E27FC236}">
                  <a16:creationId xmlns:a16="http://schemas.microsoft.com/office/drawing/2014/main" id="{4733365F-8444-AE42-429C-1027A4EA54CA}"/>
                </a:ext>
              </a:extLst>
            </p:cNvPr>
            <p:cNvPicPr/>
            <p:nvPr/>
          </p:nvPicPr>
          <p:blipFill>
            <a:blip r:embed="rId268" cstate="hqprint">
              <a:extLst>
                <a:ext uri="{28A0092B-C50C-407E-A947-70E740481C1C}">
                  <a14:useLocalDpi xmlns:a14="http://schemas.microsoft.com/office/drawing/2010/main"/>
                </a:ext>
              </a:extLst>
            </a:blip>
            <a:stretch>
              <a:fillRect/>
            </a:stretch>
          </p:blipFill>
          <p:spPr>
            <a:xfrm>
              <a:off x="6573227" y="1177454"/>
              <a:ext cx="144843" cy="359409"/>
            </a:xfrm>
            <a:prstGeom prst="rect">
              <a:avLst/>
            </a:prstGeom>
          </p:spPr>
        </p:pic>
        <p:sp>
          <p:nvSpPr>
            <p:cNvPr id="528" name="object 318">
              <a:extLst>
                <a:ext uri="{FF2B5EF4-FFF2-40B4-BE49-F238E27FC236}">
                  <a16:creationId xmlns:a16="http://schemas.microsoft.com/office/drawing/2014/main" id="{01C73A4D-8777-405F-155C-4C6723A68793}"/>
                </a:ext>
              </a:extLst>
            </p:cNvPr>
            <p:cNvSpPr/>
            <p:nvPr/>
          </p:nvSpPr>
          <p:spPr>
            <a:xfrm>
              <a:off x="6716739" y="1522844"/>
              <a:ext cx="6350" cy="5080"/>
            </a:xfrm>
            <a:custGeom>
              <a:avLst/>
              <a:gdLst/>
              <a:ahLst/>
              <a:cxnLst/>
              <a:rect l="l" t="t" r="r" b="b"/>
              <a:pathLst>
                <a:path w="6350" h="5080">
                  <a:moveTo>
                    <a:pt x="5522" y="3733"/>
                  </a:moveTo>
                  <a:lnTo>
                    <a:pt x="3605" y="3733"/>
                  </a:lnTo>
                  <a:lnTo>
                    <a:pt x="3922" y="3911"/>
                  </a:lnTo>
                  <a:lnTo>
                    <a:pt x="4253" y="4140"/>
                  </a:lnTo>
                  <a:lnTo>
                    <a:pt x="5281" y="4762"/>
                  </a:lnTo>
                  <a:lnTo>
                    <a:pt x="6120" y="4838"/>
                  </a:lnTo>
                  <a:lnTo>
                    <a:pt x="5815" y="4114"/>
                  </a:lnTo>
                  <a:lnTo>
                    <a:pt x="5522" y="3733"/>
                  </a:lnTo>
                  <a:close/>
                </a:path>
                <a:path w="6350" h="5080">
                  <a:moveTo>
                    <a:pt x="265" y="317"/>
                  </a:moveTo>
                  <a:lnTo>
                    <a:pt x="64" y="558"/>
                  </a:lnTo>
                  <a:lnTo>
                    <a:pt x="0" y="2171"/>
                  </a:lnTo>
                  <a:lnTo>
                    <a:pt x="646" y="3759"/>
                  </a:lnTo>
                  <a:lnTo>
                    <a:pt x="1941" y="4267"/>
                  </a:lnTo>
                  <a:lnTo>
                    <a:pt x="3580" y="4546"/>
                  </a:lnTo>
                  <a:lnTo>
                    <a:pt x="3605" y="3733"/>
                  </a:lnTo>
                  <a:lnTo>
                    <a:pt x="5522" y="3733"/>
                  </a:lnTo>
                  <a:lnTo>
                    <a:pt x="5307" y="3454"/>
                  </a:lnTo>
                  <a:lnTo>
                    <a:pt x="5104" y="2781"/>
                  </a:lnTo>
                  <a:lnTo>
                    <a:pt x="5002" y="2171"/>
                  </a:lnTo>
                  <a:lnTo>
                    <a:pt x="4370" y="660"/>
                  </a:lnTo>
                  <a:lnTo>
                    <a:pt x="2132" y="660"/>
                  </a:lnTo>
                  <a:lnTo>
                    <a:pt x="1408" y="647"/>
                  </a:lnTo>
                  <a:lnTo>
                    <a:pt x="938" y="584"/>
                  </a:lnTo>
                  <a:lnTo>
                    <a:pt x="265" y="317"/>
                  </a:lnTo>
                  <a:close/>
                </a:path>
                <a:path w="6350" h="5080">
                  <a:moveTo>
                    <a:pt x="2197" y="651"/>
                  </a:moveTo>
                  <a:lnTo>
                    <a:pt x="4370" y="660"/>
                  </a:lnTo>
                  <a:lnTo>
                    <a:pt x="2197" y="651"/>
                  </a:lnTo>
                  <a:close/>
                </a:path>
                <a:path w="6350" h="5080">
                  <a:moveTo>
                    <a:pt x="4075" y="0"/>
                  </a:moveTo>
                  <a:lnTo>
                    <a:pt x="3351" y="393"/>
                  </a:lnTo>
                  <a:lnTo>
                    <a:pt x="2843" y="558"/>
                  </a:lnTo>
                  <a:lnTo>
                    <a:pt x="2197" y="651"/>
                  </a:lnTo>
                  <a:lnTo>
                    <a:pt x="4370" y="660"/>
                  </a:lnTo>
                  <a:lnTo>
                    <a:pt x="4075" y="0"/>
                  </a:lnTo>
                  <a:close/>
                </a:path>
              </a:pathLst>
            </a:custGeom>
            <a:solidFill>
              <a:srgbClr val="00AFB5"/>
            </a:solidFill>
          </p:spPr>
          <p:txBody>
            <a:bodyPr wrap="square" lIns="0" tIns="0" rIns="0" bIns="0" rtlCol="0"/>
            <a:lstStyle/>
            <a:p>
              <a:endParaRPr/>
            </a:p>
          </p:txBody>
        </p:sp>
        <p:pic>
          <p:nvPicPr>
            <p:cNvPr id="529" name="object 319">
              <a:extLst>
                <a:ext uri="{FF2B5EF4-FFF2-40B4-BE49-F238E27FC236}">
                  <a16:creationId xmlns:a16="http://schemas.microsoft.com/office/drawing/2014/main" id="{A53262AA-5CE7-9E96-9948-A5C263105C87}"/>
                </a:ext>
              </a:extLst>
            </p:cNvPr>
            <p:cNvPicPr/>
            <p:nvPr/>
          </p:nvPicPr>
          <p:blipFill>
            <a:blip r:embed="rId269" cstate="hqprint">
              <a:extLst>
                <a:ext uri="{28A0092B-C50C-407E-A947-70E740481C1C}">
                  <a14:useLocalDpi xmlns:a14="http://schemas.microsoft.com/office/drawing/2010/main"/>
                </a:ext>
              </a:extLst>
            </a:blip>
            <a:stretch>
              <a:fillRect/>
            </a:stretch>
          </p:blipFill>
          <p:spPr>
            <a:xfrm>
              <a:off x="6641871" y="1434464"/>
              <a:ext cx="81457" cy="116636"/>
            </a:xfrm>
            <a:prstGeom prst="rect">
              <a:avLst/>
            </a:prstGeom>
          </p:spPr>
        </p:pic>
        <p:pic>
          <p:nvPicPr>
            <p:cNvPr id="530" name="object 320">
              <a:extLst>
                <a:ext uri="{FF2B5EF4-FFF2-40B4-BE49-F238E27FC236}">
                  <a16:creationId xmlns:a16="http://schemas.microsoft.com/office/drawing/2014/main" id="{A00966CD-EF47-9DB4-2700-B3C7A10873EA}"/>
                </a:ext>
              </a:extLst>
            </p:cNvPr>
            <p:cNvPicPr/>
            <p:nvPr/>
          </p:nvPicPr>
          <p:blipFill>
            <a:blip r:embed="rId270" cstate="print"/>
            <a:stretch>
              <a:fillRect/>
            </a:stretch>
          </p:blipFill>
          <p:spPr>
            <a:xfrm>
              <a:off x="6597675" y="1388719"/>
              <a:ext cx="55016" cy="92075"/>
            </a:xfrm>
            <a:prstGeom prst="rect">
              <a:avLst/>
            </a:prstGeom>
          </p:spPr>
        </p:pic>
        <p:sp>
          <p:nvSpPr>
            <p:cNvPr id="531" name="object 321">
              <a:extLst>
                <a:ext uri="{FF2B5EF4-FFF2-40B4-BE49-F238E27FC236}">
                  <a16:creationId xmlns:a16="http://schemas.microsoft.com/office/drawing/2014/main" id="{5218CA02-8A56-1988-CF4F-A4F7F459F81A}"/>
                </a:ext>
              </a:extLst>
            </p:cNvPr>
            <p:cNvSpPr/>
            <p:nvPr/>
          </p:nvSpPr>
          <p:spPr>
            <a:xfrm>
              <a:off x="6643681" y="1471299"/>
              <a:ext cx="0" cy="635"/>
            </a:xfrm>
            <a:custGeom>
              <a:avLst/>
              <a:gdLst/>
              <a:ahLst/>
              <a:cxnLst/>
              <a:rect l="l" t="t" r="r" b="b"/>
              <a:pathLst>
                <a:path h="634">
                  <a:moveTo>
                    <a:pt x="0" y="541"/>
                  </a:moveTo>
                  <a:lnTo>
                    <a:pt x="0" y="0"/>
                  </a:lnTo>
                </a:path>
              </a:pathLst>
            </a:custGeom>
            <a:ln w="3175">
              <a:solidFill>
                <a:srgbClr val="67B699"/>
              </a:solidFill>
            </a:ln>
          </p:spPr>
          <p:txBody>
            <a:bodyPr wrap="square" lIns="0" tIns="0" rIns="0" bIns="0" rtlCol="0"/>
            <a:lstStyle/>
            <a:p>
              <a:endParaRPr/>
            </a:p>
          </p:txBody>
        </p:sp>
        <p:pic>
          <p:nvPicPr>
            <p:cNvPr id="532" name="object 322">
              <a:extLst>
                <a:ext uri="{FF2B5EF4-FFF2-40B4-BE49-F238E27FC236}">
                  <a16:creationId xmlns:a16="http://schemas.microsoft.com/office/drawing/2014/main" id="{DB372F6F-3586-1C46-0EF2-ED5F25E75C71}"/>
                </a:ext>
              </a:extLst>
            </p:cNvPr>
            <p:cNvPicPr/>
            <p:nvPr/>
          </p:nvPicPr>
          <p:blipFill>
            <a:blip r:embed="rId271" cstate="hqprint">
              <a:extLst>
                <a:ext uri="{28A0092B-C50C-407E-A947-70E740481C1C}">
                  <a14:useLocalDpi xmlns:a14="http://schemas.microsoft.com/office/drawing/2010/main"/>
                </a:ext>
              </a:extLst>
            </a:blip>
            <a:stretch>
              <a:fillRect/>
            </a:stretch>
          </p:blipFill>
          <p:spPr>
            <a:xfrm>
              <a:off x="6604776" y="1305128"/>
              <a:ext cx="166914" cy="312381"/>
            </a:xfrm>
            <a:prstGeom prst="rect">
              <a:avLst/>
            </a:prstGeom>
          </p:spPr>
        </p:pic>
        <p:pic>
          <p:nvPicPr>
            <p:cNvPr id="533" name="object 323">
              <a:extLst>
                <a:ext uri="{FF2B5EF4-FFF2-40B4-BE49-F238E27FC236}">
                  <a16:creationId xmlns:a16="http://schemas.microsoft.com/office/drawing/2014/main" id="{96600D54-E47B-0CED-0808-0F3E6572E279}"/>
                </a:ext>
              </a:extLst>
            </p:cNvPr>
            <p:cNvPicPr/>
            <p:nvPr/>
          </p:nvPicPr>
          <p:blipFill>
            <a:blip r:embed="rId272" cstate="hqprint">
              <a:extLst>
                <a:ext uri="{28A0092B-C50C-407E-A947-70E740481C1C}">
                  <a14:useLocalDpi xmlns:a14="http://schemas.microsoft.com/office/drawing/2010/main"/>
                </a:ext>
              </a:extLst>
            </a:blip>
            <a:stretch>
              <a:fillRect/>
            </a:stretch>
          </p:blipFill>
          <p:spPr>
            <a:xfrm>
              <a:off x="6679895" y="1305318"/>
              <a:ext cx="121018" cy="214731"/>
            </a:xfrm>
            <a:prstGeom prst="rect">
              <a:avLst/>
            </a:prstGeom>
          </p:spPr>
        </p:pic>
        <p:pic>
          <p:nvPicPr>
            <p:cNvPr id="534" name="object 324">
              <a:extLst>
                <a:ext uri="{FF2B5EF4-FFF2-40B4-BE49-F238E27FC236}">
                  <a16:creationId xmlns:a16="http://schemas.microsoft.com/office/drawing/2014/main" id="{D3EA5084-2F22-EC1C-DA2D-43FCB116F804}"/>
                </a:ext>
              </a:extLst>
            </p:cNvPr>
            <p:cNvPicPr/>
            <p:nvPr/>
          </p:nvPicPr>
          <p:blipFill>
            <a:blip r:embed="rId273" cstate="hqprint">
              <a:extLst>
                <a:ext uri="{28A0092B-C50C-407E-A947-70E740481C1C}">
                  <a14:useLocalDpi xmlns:a14="http://schemas.microsoft.com/office/drawing/2010/main"/>
                </a:ext>
              </a:extLst>
            </a:blip>
            <a:stretch>
              <a:fillRect/>
            </a:stretch>
          </p:blipFill>
          <p:spPr>
            <a:xfrm>
              <a:off x="6578485" y="1182141"/>
              <a:ext cx="207391" cy="342353"/>
            </a:xfrm>
            <a:prstGeom prst="rect">
              <a:avLst/>
            </a:prstGeom>
          </p:spPr>
        </p:pic>
        <p:pic>
          <p:nvPicPr>
            <p:cNvPr id="535" name="object 325">
              <a:extLst>
                <a:ext uri="{FF2B5EF4-FFF2-40B4-BE49-F238E27FC236}">
                  <a16:creationId xmlns:a16="http://schemas.microsoft.com/office/drawing/2014/main" id="{7A3AFD1F-BAB0-649B-250C-4D50AEB0EEA9}"/>
                </a:ext>
              </a:extLst>
            </p:cNvPr>
            <p:cNvPicPr/>
            <p:nvPr/>
          </p:nvPicPr>
          <p:blipFill>
            <a:blip r:embed="rId274" cstate="print"/>
            <a:stretch>
              <a:fillRect/>
            </a:stretch>
          </p:blipFill>
          <p:spPr>
            <a:xfrm>
              <a:off x="6178651" y="1152004"/>
              <a:ext cx="380923" cy="220129"/>
            </a:xfrm>
            <a:prstGeom prst="rect">
              <a:avLst/>
            </a:prstGeom>
          </p:spPr>
        </p:pic>
        <p:sp>
          <p:nvSpPr>
            <p:cNvPr id="536" name="object 326">
              <a:extLst>
                <a:ext uri="{FF2B5EF4-FFF2-40B4-BE49-F238E27FC236}">
                  <a16:creationId xmlns:a16="http://schemas.microsoft.com/office/drawing/2014/main" id="{E75177B4-1D71-835A-4008-AE412D45C031}"/>
                </a:ext>
              </a:extLst>
            </p:cNvPr>
            <p:cNvSpPr/>
            <p:nvPr/>
          </p:nvSpPr>
          <p:spPr>
            <a:xfrm>
              <a:off x="6715711" y="1306874"/>
              <a:ext cx="635" cy="0"/>
            </a:xfrm>
            <a:custGeom>
              <a:avLst/>
              <a:gdLst/>
              <a:ahLst/>
              <a:cxnLst/>
              <a:rect l="l" t="t" r="r" b="b"/>
              <a:pathLst>
                <a:path w="634">
                  <a:moveTo>
                    <a:pt x="0" y="0"/>
                  </a:moveTo>
                  <a:lnTo>
                    <a:pt x="158" y="0"/>
                  </a:lnTo>
                </a:path>
              </a:pathLst>
            </a:custGeom>
            <a:ln w="3175">
              <a:solidFill>
                <a:srgbClr val="C2DDED"/>
              </a:solidFill>
            </a:ln>
          </p:spPr>
          <p:txBody>
            <a:bodyPr wrap="square" lIns="0" tIns="0" rIns="0" bIns="0" rtlCol="0"/>
            <a:lstStyle/>
            <a:p>
              <a:endParaRPr/>
            </a:p>
          </p:txBody>
        </p:sp>
        <p:pic>
          <p:nvPicPr>
            <p:cNvPr id="537" name="object 327">
              <a:extLst>
                <a:ext uri="{FF2B5EF4-FFF2-40B4-BE49-F238E27FC236}">
                  <a16:creationId xmlns:a16="http://schemas.microsoft.com/office/drawing/2014/main" id="{FAC1873F-EF5B-7301-07D6-E468211C4F8F}"/>
                </a:ext>
              </a:extLst>
            </p:cNvPr>
            <p:cNvPicPr/>
            <p:nvPr/>
          </p:nvPicPr>
          <p:blipFill>
            <a:blip r:embed="rId275" cstate="print"/>
            <a:stretch>
              <a:fillRect/>
            </a:stretch>
          </p:blipFill>
          <p:spPr>
            <a:xfrm>
              <a:off x="6722236" y="1512696"/>
              <a:ext cx="21069" cy="56388"/>
            </a:xfrm>
            <a:prstGeom prst="rect">
              <a:avLst/>
            </a:prstGeom>
          </p:spPr>
        </p:pic>
        <p:pic>
          <p:nvPicPr>
            <p:cNvPr id="538" name="object 328">
              <a:extLst>
                <a:ext uri="{FF2B5EF4-FFF2-40B4-BE49-F238E27FC236}">
                  <a16:creationId xmlns:a16="http://schemas.microsoft.com/office/drawing/2014/main" id="{CEFC116C-D35F-1471-0227-D0EAFA8CA9DD}"/>
                </a:ext>
              </a:extLst>
            </p:cNvPr>
            <p:cNvPicPr/>
            <p:nvPr/>
          </p:nvPicPr>
          <p:blipFill>
            <a:blip r:embed="rId276" cstate="hqprint">
              <a:extLst>
                <a:ext uri="{28A0092B-C50C-407E-A947-70E740481C1C}">
                  <a14:useLocalDpi xmlns:a14="http://schemas.microsoft.com/office/drawing/2010/main"/>
                </a:ext>
              </a:extLst>
            </a:blip>
            <a:stretch>
              <a:fillRect/>
            </a:stretch>
          </p:blipFill>
          <p:spPr>
            <a:xfrm>
              <a:off x="6624181" y="1152004"/>
              <a:ext cx="298804" cy="283730"/>
            </a:xfrm>
            <a:prstGeom prst="rect">
              <a:avLst/>
            </a:prstGeom>
          </p:spPr>
        </p:pic>
        <p:pic>
          <p:nvPicPr>
            <p:cNvPr id="539" name="object 329">
              <a:extLst>
                <a:ext uri="{FF2B5EF4-FFF2-40B4-BE49-F238E27FC236}">
                  <a16:creationId xmlns:a16="http://schemas.microsoft.com/office/drawing/2014/main" id="{D759C4DE-3EA7-A8D7-5A9C-21F744DA3779}"/>
                </a:ext>
              </a:extLst>
            </p:cNvPr>
            <p:cNvPicPr/>
            <p:nvPr/>
          </p:nvPicPr>
          <p:blipFill>
            <a:blip r:embed="rId277" cstate="print"/>
            <a:stretch>
              <a:fillRect/>
            </a:stretch>
          </p:blipFill>
          <p:spPr>
            <a:xfrm>
              <a:off x="6723646" y="1469034"/>
              <a:ext cx="65227" cy="95123"/>
            </a:xfrm>
            <a:prstGeom prst="rect">
              <a:avLst/>
            </a:prstGeom>
          </p:spPr>
        </p:pic>
        <p:pic>
          <p:nvPicPr>
            <p:cNvPr id="540" name="object 330">
              <a:extLst>
                <a:ext uri="{FF2B5EF4-FFF2-40B4-BE49-F238E27FC236}">
                  <a16:creationId xmlns:a16="http://schemas.microsoft.com/office/drawing/2014/main" id="{74EB7E4F-96FC-80D1-C28D-3221906B4ED4}"/>
                </a:ext>
              </a:extLst>
            </p:cNvPr>
            <p:cNvPicPr/>
            <p:nvPr/>
          </p:nvPicPr>
          <p:blipFill>
            <a:blip r:embed="rId278" cstate="hqprint">
              <a:extLst>
                <a:ext uri="{28A0092B-C50C-407E-A947-70E740481C1C}">
                  <a14:useLocalDpi xmlns:a14="http://schemas.microsoft.com/office/drawing/2010/main"/>
                </a:ext>
              </a:extLst>
            </a:blip>
            <a:stretch>
              <a:fillRect/>
            </a:stretch>
          </p:blipFill>
          <p:spPr>
            <a:xfrm>
              <a:off x="6767880" y="1152004"/>
              <a:ext cx="54673" cy="63626"/>
            </a:xfrm>
            <a:prstGeom prst="rect">
              <a:avLst/>
            </a:prstGeom>
          </p:spPr>
        </p:pic>
        <p:pic>
          <p:nvPicPr>
            <p:cNvPr id="541" name="object 331">
              <a:extLst>
                <a:ext uri="{FF2B5EF4-FFF2-40B4-BE49-F238E27FC236}">
                  <a16:creationId xmlns:a16="http://schemas.microsoft.com/office/drawing/2014/main" id="{3A02ADA1-ED31-FB6D-3F59-1F6BFFBD0C3A}"/>
                </a:ext>
              </a:extLst>
            </p:cNvPr>
            <p:cNvPicPr/>
            <p:nvPr/>
          </p:nvPicPr>
          <p:blipFill>
            <a:blip r:embed="rId279" cstate="print">
              <a:extLst>
                <a:ext uri="{28A0092B-C50C-407E-A947-70E740481C1C}">
                  <a14:useLocalDpi xmlns:a14="http://schemas.microsoft.com/office/drawing/2010/main"/>
                </a:ext>
              </a:extLst>
            </a:blip>
            <a:stretch>
              <a:fillRect/>
            </a:stretch>
          </p:blipFill>
          <p:spPr>
            <a:xfrm>
              <a:off x="6545757" y="1152004"/>
              <a:ext cx="32727" cy="29349"/>
            </a:xfrm>
            <a:prstGeom prst="rect">
              <a:avLst/>
            </a:prstGeom>
          </p:spPr>
        </p:pic>
        <p:pic>
          <p:nvPicPr>
            <p:cNvPr id="542" name="object 332">
              <a:extLst>
                <a:ext uri="{FF2B5EF4-FFF2-40B4-BE49-F238E27FC236}">
                  <a16:creationId xmlns:a16="http://schemas.microsoft.com/office/drawing/2014/main" id="{E9F2604F-D117-B6B8-73FE-A234924F6B32}"/>
                </a:ext>
              </a:extLst>
            </p:cNvPr>
            <p:cNvPicPr/>
            <p:nvPr/>
          </p:nvPicPr>
          <p:blipFill>
            <a:blip r:embed="rId280" cstate="hqprint">
              <a:extLst>
                <a:ext uri="{28A0092B-C50C-407E-A947-70E740481C1C}">
                  <a14:useLocalDpi xmlns:a14="http://schemas.microsoft.com/office/drawing/2010/main"/>
                </a:ext>
              </a:extLst>
            </a:blip>
            <a:stretch>
              <a:fillRect/>
            </a:stretch>
          </p:blipFill>
          <p:spPr>
            <a:xfrm>
              <a:off x="6566179" y="1152093"/>
              <a:ext cx="206489" cy="148971"/>
            </a:xfrm>
            <a:prstGeom prst="rect">
              <a:avLst/>
            </a:prstGeom>
          </p:spPr>
        </p:pic>
        <p:sp>
          <p:nvSpPr>
            <p:cNvPr id="543" name="object 333">
              <a:extLst>
                <a:ext uri="{FF2B5EF4-FFF2-40B4-BE49-F238E27FC236}">
                  <a16:creationId xmlns:a16="http://schemas.microsoft.com/office/drawing/2014/main" id="{E31B4B00-8448-832B-89A1-DCEBACE2A1B0}"/>
                </a:ext>
              </a:extLst>
            </p:cNvPr>
            <p:cNvSpPr/>
            <p:nvPr/>
          </p:nvSpPr>
          <p:spPr>
            <a:xfrm>
              <a:off x="6772363" y="1279893"/>
              <a:ext cx="3175" cy="5715"/>
            </a:xfrm>
            <a:custGeom>
              <a:avLst/>
              <a:gdLst/>
              <a:ahLst/>
              <a:cxnLst/>
              <a:rect l="l" t="t" r="r" b="b"/>
              <a:pathLst>
                <a:path w="3175" h="5715">
                  <a:moveTo>
                    <a:pt x="0" y="0"/>
                  </a:moveTo>
                  <a:lnTo>
                    <a:pt x="203" y="2984"/>
                  </a:lnTo>
                  <a:lnTo>
                    <a:pt x="304" y="5283"/>
                  </a:lnTo>
                  <a:lnTo>
                    <a:pt x="2705" y="3644"/>
                  </a:lnTo>
                  <a:lnTo>
                    <a:pt x="889" y="1219"/>
                  </a:lnTo>
                  <a:lnTo>
                    <a:pt x="0" y="0"/>
                  </a:lnTo>
                  <a:close/>
                </a:path>
              </a:pathLst>
            </a:custGeom>
            <a:solidFill>
              <a:srgbClr val="ACCEB8"/>
            </a:solidFill>
          </p:spPr>
          <p:txBody>
            <a:bodyPr wrap="square" lIns="0" tIns="0" rIns="0" bIns="0" rtlCol="0"/>
            <a:lstStyle/>
            <a:p>
              <a:endParaRPr/>
            </a:p>
          </p:txBody>
        </p:sp>
        <p:pic>
          <p:nvPicPr>
            <p:cNvPr id="544" name="object 334">
              <a:extLst>
                <a:ext uri="{FF2B5EF4-FFF2-40B4-BE49-F238E27FC236}">
                  <a16:creationId xmlns:a16="http://schemas.microsoft.com/office/drawing/2014/main" id="{C7637ABF-D433-16E0-60AB-04FCF9C5933E}"/>
                </a:ext>
              </a:extLst>
            </p:cNvPr>
            <p:cNvPicPr/>
            <p:nvPr/>
          </p:nvPicPr>
          <p:blipFill>
            <a:blip r:embed="rId281" cstate="hqprint">
              <a:extLst>
                <a:ext uri="{28A0092B-C50C-407E-A947-70E740481C1C}">
                  <a14:useLocalDpi xmlns:a14="http://schemas.microsoft.com/office/drawing/2010/main"/>
                </a:ext>
              </a:extLst>
            </a:blip>
            <a:stretch>
              <a:fillRect/>
            </a:stretch>
          </p:blipFill>
          <p:spPr>
            <a:xfrm>
              <a:off x="6624904" y="1152004"/>
              <a:ext cx="141477" cy="175729"/>
            </a:xfrm>
            <a:prstGeom prst="rect">
              <a:avLst/>
            </a:prstGeom>
          </p:spPr>
        </p:pic>
        <p:sp>
          <p:nvSpPr>
            <p:cNvPr id="545" name="object 335">
              <a:extLst>
                <a:ext uri="{FF2B5EF4-FFF2-40B4-BE49-F238E27FC236}">
                  <a16:creationId xmlns:a16="http://schemas.microsoft.com/office/drawing/2014/main" id="{DE5450F0-C679-665F-32D6-9D8EA06A75E5}"/>
                </a:ext>
              </a:extLst>
            </p:cNvPr>
            <p:cNvSpPr/>
            <p:nvPr/>
          </p:nvSpPr>
          <p:spPr>
            <a:xfrm>
              <a:off x="6718782" y="1306309"/>
              <a:ext cx="1270" cy="0"/>
            </a:xfrm>
            <a:custGeom>
              <a:avLst/>
              <a:gdLst/>
              <a:ahLst/>
              <a:cxnLst/>
              <a:rect l="l" t="t" r="r" b="b"/>
              <a:pathLst>
                <a:path w="1270">
                  <a:moveTo>
                    <a:pt x="0" y="0"/>
                  </a:moveTo>
                  <a:lnTo>
                    <a:pt x="863" y="0"/>
                  </a:lnTo>
                </a:path>
              </a:pathLst>
            </a:custGeom>
            <a:ln w="3175">
              <a:solidFill>
                <a:srgbClr val="88C6D2"/>
              </a:solidFill>
            </a:ln>
          </p:spPr>
          <p:txBody>
            <a:bodyPr wrap="square" lIns="0" tIns="0" rIns="0" bIns="0" rtlCol="0"/>
            <a:lstStyle/>
            <a:p>
              <a:endParaRPr/>
            </a:p>
          </p:txBody>
        </p:sp>
        <p:pic>
          <p:nvPicPr>
            <p:cNvPr id="546" name="object 336">
              <a:extLst>
                <a:ext uri="{FF2B5EF4-FFF2-40B4-BE49-F238E27FC236}">
                  <a16:creationId xmlns:a16="http://schemas.microsoft.com/office/drawing/2014/main" id="{82327ECD-41B6-891F-8A31-69BD01A075AD}"/>
                </a:ext>
              </a:extLst>
            </p:cNvPr>
            <p:cNvPicPr/>
            <p:nvPr/>
          </p:nvPicPr>
          <p:blipFill>
            <a:blip r:embed="rId282" cstate="print"/>
            <a:stretch>
              <a:fillRect/>
            </a:stretch>
          </p:blipFill>
          <p:spPr>
            <a:xfrm>
              <a:off x="6755701" y="1171054"/>
              <a:ext cx="5892" cy="6451"/>
            </a:xfrm>
            <a:prstGeom prst="rect">
              <a:avLst/>
            </a:prstGeom>
          </p:spPr>
        </p:pic>
        <p:pic>
          <p:nvPicPr>
            <p:cNvPr id="547" name="object 337">
              <a:extLst>
                <a:ext uri="{FF2B5EF4-FFF2-40B4-BE49-F238E27FC236}">
                  <a16:creationId xmlns:a16="http://schemas.microsoft.com/office/drawing/2014/main" id="{51520741-6D27-D82E-F4B0-79B3B161EA47}"/>
                </a:ext>
              </a:extLst>
            </p:cNvPr>
            <p:cNvPicPr/>
            <p:nvPr/>
          </p:nvPicPr>
          <p:blipFill>
            <a:blip r:embed="rId283" cstate="print">
              <a:extLst>
                <a:ext uri="{28A0092B-C50C-407E-A947-70E740481C1C}">
                  <a14:useLocalDpi xmlns:a14="http://schemas.microsoft.com/office/drawing/2010/main"/>
                </a:ext>
              </a:extLst>
            </a:blip>
            <a:stretch>
              <a:fillRect/>
            </a:stretch>
          </p:blipFill>
          <p:spPr>
            <a:xfrm>
              <a:off x="6742836" y="1188084"/>
              <a:ext cx="94233" cy="163042"/>
            </a:xfrm>
            <a:prstGeom prst="rect">
              <a:avLst/>
            </a:prstGeom>
          </p:spPr>
        </p:pic>
        <p:pic>
          <p:nvPicPr>
            <p:cNvPr id="548" name="object 338">
              <a:extLst>
                <a:ext uri="{FF2B5EF4-FFF2-40B4-BE49-F238E27FC236}">
                  <a16:creationId xmlns:a16="http://schemas.microsoft.com/office/drawing/2014/main" id="{1C18CBC3-4E7D-E4B1-56BC-5681054A79CD}"/>
                </a:ext>
              </a:extLst>
            </p:cNvPr>
            <p:cNvPicPr/>
            <p:nvPr/>
          </p:nvPicPr>
          <p:blipFill>
            <a:blip r:embed="rId284" cstate="print"/>
            <a:stretch>
              <a:fillRect/>
            </a:stretch>
          </p:blipFill>
          <p:spPr>
            <a:xfrm>
              <a:off x="4978641" y="2488590"/>
              <a:ext cx="101422" cy="439178"/>
            </a:xfrm>
            <a:prstGeom prst="rect">
              <a:avLst/>
            </a:prstGeom>
          </p:spPr>
        </p:pic>
        <p:pic>
          <p:nvPicPr>
            <p:cNvPr id="549" name="object 339">
              <a:extLst>
                <a:ext uri="{FF2B5EF4-FFF2-40B4-BE49-F238E27FC236}">
                  <a16:creationId xmlns:a16="http://schemas.microsoft.com/office/drawing/2014/main" id="{E24EAD72-EC45-1345-C43F-6648FDFC642B}"/>
                </a:ext>
              </a:extLst>
            </p:cNvPr>
            <p:cNvPicPr/>
            <p:nvPr/>
          </p:nvPicPr>
          <p:blipFill>
            <a:blip r:embed="rId285" cstate="hqprint">
              <a:extLst>
                <a:ext uri="{28A0092B-C50C-407E-A947-70E740481C1C}">
                  <a14:useLocalDpi xmlns:a14="http://schemas.microsoft.com/office/drawing/2010/main"/>
                </a:ext>
              </a:extLst>
            </a:blip>
            <a:stretch>
              <a:fillRect/>
            </a:stretch>
          </p:blipFill>
          <p:spPr>
            <a:xfrm>
              <a:off x="5080063" y="1756676"/>
              <a:ext cx="204343" cy="1189659"/>
            </a:xfrm>
            <a:prstGeom prst="rect">
              <a:avLst/>
            </a:prstGeom>
          </p:spPr>
        </p:pic>
        <p:pic>
          <p:nvPicPr>
            <p:cNvPr id="550" name="object 340">
              <a:extLst>
                <a:ext uri="{FF2B5EF4-FFF2-40B4-BE49-F238E27FC236}">
                  <a16:creationId xmlns:a16="http://schemas.microsoft.com/office/drawing/2014/main" id="{1C749210-1324-1CB5-354B-ACFFAACAB529}"/>
                </a:ext>
              </a:extLst>
            </p:cNvPr>
            <p:cNvPicPr/>
            <p:nvPr/>
          </p:nvPicPr>
          <p:blipFill>
            <a:blip r:embed="rId286" cstate="print"/>
            <a:stretch>
              <a:fillRect/>
            </a:stretch>
          </p:blipFill>
          <p:spPr>
            <a:xfrm>
              <a:off x="5183619" y="1280693"/>
              <a:ext cx="103238" cy="476618"/>
            </a:xfrm>
            <a:prstGeom prst="rect">
              <a:avLst/>
            </a:prstGeom>
          </p:spPr>
        </p:pic>
        <p:pic>
          <p:nvPicPr>
            <p:cNvPr id="551" name="object 341">
              <a:extLst>
                <a:ext uri="{FF2B5EF4-FFF2-40B4-BE49-F238E27FC236}">
                  <a16:creationId xmlns:a16="http://schemas.microsoft.com/office/drawing/2014/main" id="{21314C28-A3D9-5D51-99DC-0274973D5FD1}"/>
                </a:ext>
              </a:extLst>
            </p:cNvPr>
            <p:cNvPicPr/>
            <p:nvPr/>
          </p:nvPicPr>
          <p:blipFill>
            <a:blip r:embed="rId287" cstate="print"/>
            <a:stretch>
              <a:fillRect/>
            </a:stretch>
          </p:blipFill>
          <p:spPr>
            <a:xfrm>
              <a:off x="5208905" y="1755663"/>
              <a:ext cx="76073" cy="79702"/>
            </a:xfrm>
            <a:prstGeom prst="rect">
              <a:avLst/>
            </a:prstGeom>
          </p:spPr>
        </p:pic>
        <p:pic>
          <p:nvPicPr>
            <p:cNvPr id="552" name="object 342">
              <a:extLst>
                <a:ext uri="{FF2B5EF4-FFF2-40B4-BE49-F238E27FC236}">
                  <a16:creationId xmlns:a16="http://schemas.microsoft.com/office/drawing/2014/main" id="{F9D93556-6B02-C68D-8E37-6B77E612D469}"/>
                </a:ext>
              </a:extLst>
            </p:cNvPr>
            <p:cNvPicPr/>
            <p:nvPr/>
          </p:nvPicPr>
          <p:blipFill>
            <a:blip r:embed="rId288" cstate="print"/>
            <a:stretch>
              <a:fillRect/>
            </a:stretch>
          </p:blipFill>
          <p:spPr>
            <a:xfrm>
              <a:off x="5041265" y="1777665"/>
              <a:ext cx="243459" cy="82503"/>
            </a:xfrm>
            <a:prstGeom prst="rect">
              <a:avLst/>
            </a:prstGeom>
          </p:spPr>
        </p:pic>
        <p:pic>
          <p:nvPicPr>
            <p:cNvPr id="553" name="object 343">
              <a:extLst>
                <a:ext uri="{FF2B5EF4-FFF2-40B4-BE49-F238E27FC236}">
                  <a16:creationId xmlns:a16="http://schemas.microsoft.com/office/drawing/2014/main" id="{A728A728-D947-453A-CDC5-A96FA339FB34}"/>
                </a:ext>
              </a:extLst>
            </p:cNvPr>
            <p:cNvPicPr/>
            <p:nvPr/>
          </p:nvPicPr>
          <p:blipFill>
            <a:blip r:embed="rId289" cstate="hqprint">
              <a:extLst>
                <a:ext uri="{28A0092B-C50C-407E-A947-70E740481C1C}">
                  <a14:useLocalDpi xmlns:a14="http://schemas.microsoft.com/office/drawing/2010/main"/>
                </a:ext>
              </a:extLst>
            </a:blip>
            <a:stretch>
              <a:fillRect/>
            </a:stretch>
          </p:blipFill>
          <p:spPr>
            <a:xfrm>
              <a:off x="4977371" y="2347620"/>
              <a:ext cx="306412" cy="163827"/>
            </a:xfrm>
            <a:prstGeom prst="rect">
              <a:avLst/>
            </a:prstGeom>
          </p:spPr>
        </p:pic>
        <p:pic>
          <p:nvPicPr>
            <p:cNvPr id="554" name="object 344">
              <a:extLst>
                <a:ext uri="{FF2B5EF4-FFF2-40B4-BE49-F238E27FC236}">
                  <a16:creationId xmlns:a16="http://schemas.microsoft.com/office/drawing/2014/main" id="{8EAD40E4-4482-EDA9-88D1-AA256547B093}"/>
                </a:ext>
              </a:extLst>
            </p:cNvPr>
            <p:cNvPicPr/>
            <p:nvPr/>
          </p:nvPicPr>
          <p:blipFill>
            <a:blip r:embed="rId290" cstate="print"/>
            <a:stretch>
              <a:fillRect/>
            </a:stretch>
          </p:blipFill>
          <p:spPr>
            <a:xfrm>
              <a:off x="5058702" y="1371345"/>
              <a:ext cx="124917" cy="407969"/>
            </a:xfrm>
            <a:prstGeom prst="rect">
              <a:avLst/>
            </a:prstGeom>
          </p:spPr>
        </p:pic>
        <p:pic>
          <p:nvPicPr>
            <p:cNvPr id="555" name="object 345">
              <a:extLst>
                <a:ext uri="{FF2B5EF4-FFF2-40B4-BE49-F238E27FC236}">
                  <a16:creationId xmlns:a16="http://schemas.microsoft.com/office/drawing/2014/main" id="{2C253725-65FD-F5D1-DE32-87533C71AAC2}"/>
                </a:ext>
              </a:extLst>
            </p:cNvPr>
            <p:cNvPicPr/>
            <p:nvPr/>
          </p:nvPicPr>
          <p:blipFill>
            <a:blip r:embed="rId291" cstate="hqprint">
              <a:extLst>
                <a:ext uri="{28A0092B-C50C-407E-A947-70E740481C1C}">
                  <a14:useLocalDpi xmlns:a14="http://schemas.microsoft.com/office/drawing/2010/main"/>
                </a:ext>
              </a:extLst>
            </a:blip>
            <a:stretch>
              <a:fillRect/>
            </a:stretch>
          </p:blipFill>
          <p:spPr>
            <a:xfrm>
              <a:off x="4976914" y="1836102"/>
              <a:ext cx="307746" cy="1081341"/>
            </a:xfrm>
            <a:prstGeom prst="rect">
              <a:avLst/>
            </a:prstGeom>
          </p:spPr>
        </p:pic>
        <p:sp>
          <p:nvSpPr>
            <p:cNvPr id="556" name="object 346">
              <a:extLst>
                <a:ext uri="{FF2B5EF4-FFF2-40B4-BE49-F238E27FC236}">
                  <a16:creationId xmlns:a16="http://schemas.microsoft.com/office/drawing/2014/main" id="{72E49F6F-D360-CF5A-4EB7-ECB94FB17496}"/>
                </a:ext>
              </a:extLst>
            </p:cNvPr>
            <p:cNvSpPr/>
            <p:nvPr/>
          </p:nvSpPr>
          <p:spPr>
            <a:xfrm>
              <a:off x="4977638" y="2394749"/>
              <a:ext cx="6985" cy="11430"/>
            </a:xfrm>
            <a:custGeom>
              <a:avLst/>
              <a:gdLst/>
              <a:ahLst/>
              <a:cxnLst/>
              <a:rect l="l" t="t" r="r" b="b"/>
              <a:pathLst>
                <a:path w="6985" h="11430">
                  <a:moveTo>
                    <a:pt x="0" y="0"/>
                  </a:moveTo>
                  <a:lnTo>
                    <a:pt x="88" y="11417"/>
                  </a:lnTo>
                  <a:lnTo>
                    <a:pt x="3162" y="10617"/>
                  </a:lnTo>
                  <a:lnTo>
                    <a:pt x="5435" y="9525"/>
                  </a:lnTo>
                  <a:lnTo>
                    <a:pt x="6578" y="8432"/>
                  </a:lnTo>
                  <a:lnTo>
                    <a:pt x="5753" y="7442"/>
                  </a:lnTo>
                  <a:lnTo>
                    <a:pt x="3975" y="6172"/>
                  </a:lnTo>
                  <a:lnTo>
                    <a:pt x="952" y="5359"/>
                  </a:lnTo>
                  <a:lnTo>
                    <a:pt x="2171" y="4673"/>
                  </a:lnTo>
                  <a:lnTo>
                    <a:pt x="3162" y="3949"/>
                  </a:lnTo>
                  <a:lnTo>
                    <a:pt x="3924" y="3238"/>
                  </a:lnTo>
                  <a:lnTo>
                    <a:pt x="3098" y="2235"/>
                  </a:lnTo>
                  <a:lnTo>
                    <a:pt x="1816" y="1079"/>
                  </a:lnTo>
                  <a:lnTo>
                    <a:pt x="0" y="0"/>
                  </a:lnTo>
                  <a:close/>
                </a:path>
              </a:pathLst>
            </a:custGeom>
            <a:solidFill>
              <a:srgbClr val="5493AE"/>
            </a:solidFill>
          </p:spPr>
          <p:txBody>
            <a:bodyPr wrap="square" lIns="0" tIns="0" rIns="0" bIns="0" rtlCol="0"/>
            <a:lstStyle/>
            <a:p>
              <a:endParaRPr/>
            </a:p>
          </p:txBody>
        </p:sp>
        <p:pic>
          <p:nvPicPr>
            <p:cNvPr id="557" name="object 347">
              <a:extLst>
                <a:ext uri="{FF2B5EF4-FFF2-40B4-BE49-F238E27FC236}">
                  <a16:creationId xmlns:a16="http://schemas.microsoft.com/office/drawing/2014/main" id="{B17B333E-3605-C799-EDF8-B941CD26A46A}"/>
                </a:ext>
              </a:extLst>
            </p:cNvPr>
            <p:cNvPicPr/>
            <p:nvPr/>
          </p:nvPicPr>
          <p:blipFill>
            <a:blip r:embed="rId292" cstate="hqprint">
              <a:extLst>
                <a:ext uri="{28A0092B-C50C-407E-A947-70E740481C1C}">
                  <a14:useLocalDpi xmlns:a14="http://schemas.microsoft.com/office/drawing/2010/main"/>
                </a:ext>
              </a:extLst>
            </a:blip>
            <a:stretch>
              <a:fillRect/>
            </a:stretch>
          </p:blipFill>
          <p:spPr>
            <a:xfrm>
              <a:off x="4976914" y="2192438"/>
              <a:ext cx="306933" cy="530986"/>
            </a:xfrm>
            <a:prstGeom prst="rect">
              <a:avLst/>
            </a:prstGeom>
          </p:spPr>
        </p:pic>
        <p:pic>
          <p:nvPicPr>
            <p:cNvPr id="558" name="object 348">
              <a:extLst>
                <a:ext uri="{FF2B5EF4-FFF2-40B4-BE49-F238E27FC236}">
                  <a16:creationId xmlns:a16="http://schemas.microsoft.com/office/drawing/2014/main" id="{4DB6A12F-939F-1E76-C4A9-E3CBFFEC5470}"/>
                </a:ext>
              </a:extLst>
            </p:cNvPr>
            <p:cNvPicPr/>
            <p:nvPr/>
          </p:nvPicPr>
          <p:blipFill>
            <a:blip r:embed="rId293" cstate="print">
              <a:extLst>
                <a:ext uri="{28A0092B-C50C-407E-A947-70E740481C1C}">
                  <a14:useLocalDpi xmlns:a14="http://schemas.microsoft.com/office/drawing/2010/main"/>
                </a:ext>
              </a:extLst>
            </a:blip>
            <a:stretch>
              <a:fillRect/>
            </a:stretch>
          </p:blipFill>
          <p:spPr>
            <a:xfrm>
              <a:off x="5077180" y="3550818"/>
              <a:ext cx="9105" cy="11074"/>
            </a:xfrm>
            <a:prstGeom prst="rect">
              <a:avLst/>
            </a:prstGeom>
          </p:spPr>
        </p:pic>
        <p:pic>
          <p:nvPicPr>
            <p:cNvPr id="559" name="object 349">
              <a:extLst>
                <a:ext uri="{FF2B5EF4-FFF2-40B4-BE49-F238E27FC236}">
                  <a16:creationId xmlns:a16="http://schemas.microsoft.com/office/drawing/2014/main" id="{80F2CD8C-1993-D268-9DFA-ED0B8407604F}"/>
                </a:ext>
              </a:extLst>
            </p:cNvPr>
            <p:cNvPicPr/>
            <p:nvPr/>
          </p:nvPicPr>
          <p:blipFill>
            <a:blip r:embed="rId294" cstate="print"/>
            <a:stretch>
              <a:fillRect/>
            </a:stretch>
          </p:blipFill>
          <p:spPr>
            <a:xfrm>
              <a:off x="5210911" y="1152004"/>
              <a:ext cx="76758" cy="149364"/>
            </a:xfrm>
            <a:prstGeom prst="rect">
              <a:avLst/>
            </a:prstGeom>
          </p:spPr>
        </p:pic>
        <p:pic>
          <p:nvPicPr>
            <p:cNvPr id="560" name="object 350">
              <a:extLst>
                <a:ext uri="{FF2B5EF4-FFF2-40B4-BE49-F238E27FC236}">
                  <a16:creationId xmlns:a16="http://schemas.microsoft.com/office/drawing/2014/main" id="{8466F56B-7E3F-81FA-A0BB-1D57DC4F81B5}"/>
                </a:ext>
              </a:extLst>
            </p:cNvPr>
            <p:cNvPicPr/>
            <p:nvPr/>
          </p:nvPicPr>
          <p:blipFill>
            <a:blip r:embed="rId295" cstate="print">
              <a:extLst>
                <a:ext uri="{28A0092B-C50C-407E-A947-70E740481C1C}">
                  <a14:useLocalDpi xmlns:a14="http://schemas.microsoft.com/office/drawing/2010/main"/>
                </a:ext>
              </a:extLst>
            </a:blip>
            <a:stretch>
              <a:fillRect/>
            </a:stretch>
          </p:blipFill>
          <p:spPr>
            <a:xfrm>
              <a:off x="5283796" y="1302753"/>
              <a:ext cx="113423" cy="1651000"/>
            </a:xfrm>
            <a:prstGeom prst="rect">
              <a:avLst/>
            </a:prstGeom>
          </p:spPr>
        </p:pic>
        <p:sp>
          <p:nvSpPr>
            <p:cNvPr id="561" name="object 351">
              <a:extLst>
                <a:ext uri="{FF2B5EF4-FFF2-40B4-BE49-F238E27FC236}">
                  <a16:creationId xmlns:a16="http://schemas.microsoft.com/office/drawing/2014/main" id="{552BEE23-0415-B030-32EB-ABF9D08AED7F}"/>
                </a:ext>
              </a:extLst>
            </p:cNvPr>
            <p:cNvSpPr/>
            <p:nvPr/>
          </p:nvSpPr>
          <p:spPr>
            <a:xfrm>
              <a:off x="5386438" y="2398306"/>
              <a:ext cx="5080" cy="15875"/>
            </a:xfrm>
            <a:custGeom>
              <a:avLst/>
              <a:gdLst/>
              <a:ahLst/>
              <a:cxnLst/>
              <a:rect l="l" t="t" r="r" b="b"/>
              <a:pathLst>
                <a:path w="5079" h="15875">
                  <a:moveTo>
                    <a:pt x="2146" y="3835"/>
                  </a:moveTo>
                  <a:lnTo>
                    <a:pt x="1524" y="3848"/>
                  </a:lnTo>
                  <a:lnTo>
                    <a:pt x="1498" y="4114"/>
                  </a:lnTo>
                  <a:lnTo>
                    <a:pt x="2298" y="4762"/>
                  </a:lnTo>
                  <a:lnTo>
                    <a:pt x="3187" y="5575"/>
                  </a:lnTo>
                  <a:lnTo>
                    <a:pt x="2857" y="6959"/>
                  </a:lnTo>
                  <a:lnTo>
                    <a:pt x="812" y="8915"/>
                  </a:lnTo>
                  <a:lnTo>
                    <a:pt x="850" y="9359"/>
                  </a:lnTo>
                  <a:lnTo>
                    <a:pt x="2171" y="9131"/>
                  </a:lnTo>
                  <a:lnTo>
                    <a:pt x="3136" y="8724"/>
                  </a:lnTo>
                  <a:lnTo>
                    <a:pt x="3937" y="8229"/>
                  </a:lnTo>
                  <a:lnTo>
                    <a:pt x="4557" y="3987"/>
                  </a:lnTo>
                  <a:lnTo>
                    <a:pt x="3086" y="3987"/>
                  </a:lnTo>
                  <a:lnTo>
                    <a:pt x="2146" y="3835"/>
                  </a:lnTo>
                  <a:close/>
                </a:path>
                <a:path w="5079" h="15875">
                  <a:moveTo>
                    <a:pt x="63" y="0"/>
                  </a:moveTo>
                  <a:lnTo>
                    <a:pt x="0" y="253"/>
                  </a:lnTo>
                  <a:lnTo>
                    <a:pt x="749" y="876"/>
                  </a:lnTo>
                  <a:lnTo>
                    <a:pt x="2311" y="2362"/>
                  </a:lnTo>
                  <a:lnTo>
                    <a:pt x="3086" y="3238"/>
                  </a:lnTo>
                  <a:lnTo>
                    <a:pt x="3086" y="3987"/>
                  </a:lnTo>
                  <a:lnTo>
                    <a:pt x="4557" y="3987"/>
                  </a:lnTo>
                  <a:lnTo>
                    <a:pt x="4914" y="1549"/>
                  </a:lnTo>
                  <a:lnTo>
                    <a:pt x="3721" y="761"/>
                  </a:lnTo>
                  <a:lnTo>
                    <a:pt x="2260" y="76"/>
                  </a:lnTo>
                  <a:lnTo>
                    <a:pt x="63" y="0"/>
                  </a:lnTo>
                  <a:close/>
                </a:path>
                <a:path w="5079" h="15875">
                  <a:moveTo>
                    <a:pt x="3022" y="14439"/>
                  </a:moveTo>
                  <a:lnTo>
                    <a:pt x="2539" y="15074"/>
                  </a:lnTo>
                  <a:lnTo>
                    <a:pt x="2578" y="15303"/>
                  </a:lnTo>
                  <a:lnTo>
                    <a:pt x="2908" y="15252"/>
                  </a:lnTo>
                  <a:lnTo>
                    <a:pt x="3022" y="14439"/>
                  </a:lnTo>
                  <a:close/>
                </a:path>
              </a:pathLst>
            </a:custGeom>
            <a:solidFill>
              <a:srgbClr val="5A96B2"/>
            </a:solidFill>
          </p:spPr>
          <p:txBody>
            <a:bodyPr wrap="square" lIns="0" tIns="0" rIns="0" bIns="0" rtlCol="0"/>
            <a:lstStyle/>
            <a:p>
              <a:endParaRPr/>
            </a:p>
          </p:txBody>
        </p:sp>
        <p:pic>
          <p:nvPicPr>
            <p:cNvPr id="562" name="object 352">
              <a:extLst>
                <a:ext uri="{FF2B5EF4-FFF2-40B4-BE49-F238E27FC236}">
                  <a16:creationId xmlns:a16="http://schemas.microsoft.com/office/drawing/2014/main" id="{B7CBE142-D06A-C1EF-B3D8-4B2CBDF86F62}"/>
                </a:ext>
              </a:extLst>
            </p:cNvPr>
            <p:cNvPicPr/>
            <p:nvPr/>
          </p:nvPicPr>
          <p:blipFill>
            <a:blip r:embed="rId296" cstate="print">
              <a:extLst>
                <a:ext uri="{28A0092B-C50C-407E-A947-70E740481C1C}">
                  <a14:useLocalDpi xmlns:a14="http://schemas.microsoft.com/office/drawing/2010/main"/>
                </a:ext>
              </a:extLst>
            </a:blip>
            <a:stretch>
              <a:fillRect/>
            </a:stretch>
          </p:blipFill>
          <p:spPr>
            <a:xfrm>
              <a:off x="5283796" y="2281275"/>
              <a:ext cx="113423" cy="169824"/>
            </a:xfrm>
            <a:prstGeom prst="rect">
              <a:avLst/>
            </a:prstGeom>
          </p:spPr>
        </p:pic>
        <p:pic>
          <p:nvPicPr>
            <p:cNvPr id="563" name="object 353">
              <a:extLst>
                <a:ext uri="{FF2B5EF4-FFF2-40B4-BE49-F238E27FC236}">
                  <a16:creationId xmlns:a16="http://schemas.microsoft.com/office/drawing/2014/main" id="{1A4DFF66-E604-081B-C3BF-AC17DAA59F5B}"/>
                </a:ext>
              </a:extLst>
            </p:cNvPr>
            <p:cNvPicPr/>
            <p:nvPr/>
          </p:nvPicPr>
          <p:blipFill>
            <a:blip r:embed="rId297" cstate="print"/>
            <a:stretch>
              <a:fillRect/>
            </a:stretch>
          </p:blipFill>
          <p:spPr>
            <a:xfrm>
              <a:off x="5286870" y="1152004"/>
              <a:ext cx="100926" cy="171284"/>
            </a:xfrm>
            <a:prstGeom prst="rect">
              <a:avLst/>
            </a:prstGeom>
          </p:spPr>
        </p:pic>
        <p:pic>
          <p:nvPicPr>
            <p:cNvPr id="564" name="object 354">
              <a:extLst>
                <a:ext uri="{FF2B5EF4-FFF2-40B4-BE49-F238E27FC236}">
                  <a16:creationId xmlns:a16="http://schemas.microsoft.com/office/drawing/2014/main" id="{F1CE36D6-8E31-D59E-BEB5-13A0CB334DDB}"/>
                </a:ext>
              </a:extLst>
            </p:cNvPr>
            <p:cNvPicPr/>
            <p:nvPr/>
          </p:nvPicPr>
          <p:blipFill>
            <a:blip r:embed="rId298" cstate="print">
              <a:extLst>
                <a:ext uri="{28A0092B-C50C-407E-A947-70E740481C1C}">
                  <a14:useLocalDpi xmlns:a14="http://schemas.microsoft.com/office/drawing/2010/main"/>
                </a:ext>
              </a:extLst>
            </a:blip>
            <a:stretch>
              <a:fillRect/>
            </a:stretch>
          </p:blipFill>
          <p:spPr>
            <a:xfrm>
              <a:off x="5387797" y="1323289"/>
              <a:ext cx="138379" cy="1028941"/>
            </a:xfrm>
            <a:prstGeom prst="rect">
              <a:avLst/>
            </a:prstGeom>
          </p:spPr>
        </p:pic>
        <p:pic>
          <p:nvPicPr>
            <p:cNvPr id="565" name="object 355">
              <a:extLst>
                <a:ext uri="{FF2B5EF4-FFF2-40B4-BE49-F238E27FC236}">
                  <a16:creationId xmlns:a16="http://schemas.microsoft.com/office/drawing/2014/main" id="{EECE43A9-71B6-604E-3D41-AD503A17A7DA}"/>
                </a:ext>
              </a:extLst>
            </p:cNvPr>
            <p:cNvPicPr/>
            <p:nvPr/>
          </p:nvPicPr>
          <p:blipFill>
            <a:blip r:embed="rId299" cstate="print"/>
            <a:stretch>
              <a:fillRect/>
            </a:stretch>
          </p:blipFill>
          <p:spPr>
            <a:xfrm>
              <a:off x="5396471" y="2286037"/>
              <a:ext cx="10972" cy="69747"/>
            </a:xfrm>
            <a:prstGeom prst="rect">
              <a:avLst/>
            </a:prstGeom>
          </p:spPr>
        </p:pic>
        <p:pic>
          <p:nvPicPr>
            <p:cNvPr id="566" name="object 356">
              <a:extLst>
                <a:ext uri="{FF2B5EF4-FFF2-40B4-BE49-F238E27FC236}">
                  <a16:creationId xmlns:a16="http://schemas.microsoft.com/office/drawing/2014/main" id="{80C07A75-CF40-B6B0-39AD-24FA6B0A59DE}"/>
                </a:ext>
              </a:extLst>
            </p:cNvPr>
            <p:cNvPicPr/>
            <p:nvPr/>
          </p:nvPicPr>
          <p:blipFill>
            <a:blip r:embed="rId300" cstate="print"/>
            <a:stretch>
              <a:fillRect/>
            </a:stretch>
          </p:blipFill>
          <p:spPr>
            <a:xfrm>
              <a:off x="5386527" y="1152004"/>
              <a:ext cx="160934" cy="191198"/>
            </a:xfrm>
            <a:prstGeom prst="rect">
              <a:avLst/>
            </a:prstGeom>
          </p:spPr>
        </p:pic>
        <p:pic>
          <p:nvPicPr>
            <p:cNvPr id="567" name="object 357">
              <a:extLst>
                <a:ext uri="{FF2B5EF4-FFF2-40B4-BE49-F238E27FC236}">
                  <a16:creationId xmlns:a16="http://schemas.microsoft.com/office/drawing/2014/main" id="{D4904D77-47A8-E8FE-29A7-E4948DC5B088}"/>
                </a:ext>
              </a:extLst>
            </p:cNvPr>
            <p:cNvPicPr/>
            <p:nvPr/>
          </p:nvPicPr>
          <p:blipFill>
            <a:blip r:embed="rId301" cstate="print"/>
            <a:stretch>
              <a:fillRect/>
            </a:stretch>
          </p:blipFill>
          <p:spPr>
            <a:xfrm>
              <a:off x="4977269" y="1242999"/>
              <a:ext cx="233641" cy="795820"/>
            </a:xfrm>
            <a:prstGeom prst="rect">
              <a:avLst/>
            </a:prstGeom>
          </p:spPr>
        </p:pic>
        <p:pic>
          <p:nvPicPr>
            <p:cNvPr id="568" name="object 358">
              <a:extLst>
                <a:ext uri="{FF2B5EF4-FFF2-40B4-BE49-F238E27FC236}">
                  <a16:creationId xmlns:a16="http://schemas.microsoft.com/office/drawing/2014/main" id="{38552C68-4D8A-9ADD-56D9-A3ACD9928618}"/>
                </a:ext>
              </a:extLst>
            </p:cNvPr>
            <p:cNvPicPr/>
            <p:nvPr/>
          </p:nvPicPr>
          <p:blipFill>
            <a:blip r:embed="rId302" cstate="print"/>
            <a:stretch>
              <a:fillRect/>
            </a:stretch>
          </p:blipFill>
          <p:spPr>
            <a:xfrm>
              <a:off x="5097729" y="1152004"/>
              <a:ext cx="151637" cy="128689"/>
            </a:xfrm>
            <a:prstGeom prst="rect">
              <a:avLst/>
            </a:prstGeom>
          </p:spPr>
        </p:pic>
        <p:pic>
          <p:nvPicPr>
            <p:cNvPr id="569" name="object 359">
              <a:extLst>
                <a:ext uri="{FF2B5EF4-FFF2-40B4-BE49-F238E27FC236}">
                  <a16:creationId xmlns:a16="http://schemas.microsoft.com/office/drawing/2014/main" id="{69D50F95-7BC8-E9F8-BE34-F589DF772202}"/>
                </a:ext>
              </a:extLst>
            </p:cNvPr>
            <p:cNvPicPr/>
            <p:nvPr/>
          </p:nvPicPr>
          <p:blipFill>
            <a:blip r:embed="rId303" cstate="print"/>
            <a:stretch>
              <a:fillRect/>
            </a:stretch>
          </p:blipFill>
          <p:spPr>
            <a:xfrm>
              <a:off x="4978742" y="1199997"/>
              <a:ext cx="118986" cy="664146"/>
            </a:xfrm>
            <a:prstGeom prst="rect">
              <a:avLst/>
            </a:prstGeom>
          </p:spPr>
        </p:pic>
        <p:pic>
          <p:nvPicPr>
            <p:cNvPr id="570" name="object 360">
              <a:extLst>
                <a:ext uri="{FF2B5EF4-FFF2-40B4-BE49-F238E27FC236}">
                  <a16:creationId xmlns:a16="http://schemas.microsoft.com/office/drawing/2014/main" id="{6D50877A-D250-8FC5-C83D-C483269D5BA1}"/>
                </a:ext>
              </a:extLst>
            </p:cNvPr>
            <p:cNvPicPr/>
            <p:nvPr/>
          </p:nvPicPr>
          <p:blipFill>
            <a:blip r:embed="rId304" cstate="print"/>
            <a:stretch>
              <a:fillRect/>
            </a:stretch>
          </p:blipFill>
          <p:spPr>
            <a:xfrm>
              <a:off x="4991773" y="1152004"/>
              <a:ext cx="123228" cy="90995"/>
            </a:xfrm>
            <a:prstGeom prst="rect">
              <a:avLst/>
            </a:prstGeom>
          </p:spPr>
        </p:pic>
        <p:pic>
          <p:nvPicPr>
            <p:cNvPr id="571" name="object 361">
              <a:extLst>
                <a:ext uri="{FF2B5EF4-FFF2-40B4-BE49-F238E27FC236}">
                  <a16:creationId xmlns:a16="http://schemas.microsoft.com/office/drawing/2014/main" id="{9587CC35-18DC-C656-A185-C5AF7B6A9C7A}"/>
                </a:ext>
              </a:extLst>
            </p:cNvPr>
            <p:cNvPicPr/>
            <p:nvPr/>
          </p:nvPicPr>
          <p:blipFill>
            <a:blip r:embed="rId305" cstate="print"/>
            <a:stretch>
              <a:fillRect/>
            </a:stretch>
          </p:blipFill>
          <p:spPr>
            <a:xfrm>
              <a:off x="4929657" y="4521288"/>
              <a:ext cx="113626" cy="187655"/>
            </a:xfrm>
            <a:prstGeom prst="rect">
              <a:avLst/>
            </a:prstGeom>
          </p:spPr>
        </p:pic>
        <p:pic>
          <p:nvPicPr>
            <p:cNvPr id="572" name="object 362">
              <a:extLst>
                <a:ext uri="{FF2B5EF4-FFF2-40B4-BE49-F238E27FC236}">
                  <a16:creationId xmlns:a16="http://schemas.microsoft.com/office/drawing/2014/main" id="{746147FF-77AF-B966-3F97-ACFC93EE94F8}"/>
                </a:ext>
              </a:extLst>
            </p:cNvPr>
            <p:cNvPicPr/>
            <p:nvPr/>
          </p:nvPicPr>
          <p:blipFill>
            <a:blip r:embed="rId306" cstate="print"/>
            <a:stretch>
              <a:fillRect/>
            </a:stretch>
          </p:blipFill>
          <p:spPr>
            <a:xfrm>
              <a:off x="5013845" y="4556480"/>
              <a:ext cx="16040" cy="92176"/>
            </a:xfrm>
            <a:prstGeom prst="rect">
              <a:avLst/>
            </a:prstGeom>
          </p:spPr>
        </p:pic>
        <p:pic>
          <p:nvPicPr>
            <p:cNvPr id="573" name="object 363">
              <a:extLst>
                <a:ext uri="{FF2B5EF4-FFF2-40B4-BE49-F238E27FC236}">
                  <a16:creationId xmlns:a16="http://schemas.microsoft.com/office/drawing/2014/main" id="{D2E05FA1-0B65-96A7-80F7-BF2A2871A438}"/>
                </a:ext>
              </a:extLst>
            </p:cNvPr>
            <p:cNvPicPr/>
            <p:nvPr/>
          </p:nvPicPr>
          <p:blipFill>
            <a:blip r:embed="rId307" cstate="print"/>
            <a:stretch>
              <a:fillRect/>
            </a:stretch>
          </p:blipFill>
          <p:spPr>
            <a:xfrm>
              <a:off x="5163108" y="4558118"/>
              <a:ext cx="112852" cy="176961"/>
            </a:xfrm>
            <a:prstGeom prst="rect">
              <a:avLst/>
            </a:prstGeom>
          </p:spPr>
        </p:pic>
        <p:pic>
          <p:nvPicPr>
            <p:cNvPr id="574" name="object 364">
              <a:extLst>
                <a:ext uri="{FF2B5EF4-FFF2-40B4-BE49-F238E27FC236}">
                  <a16:creationId xmlns:a16="http://schemas.microsoft.com/office/drawing/2014/main" id="{8F52982C-A6B6-8E34-3AB5-7898ACF1D34D}"/>
                </a:ext>
              </a:extLst>
            </p:cNvPr>
            <p:cNvPicPr/>
            <p:nvPr/>
          </p:nvPicPr>
          <p:blipFill>
            <a:blip r:embed="rId308" cstate="print"/>
            <a:stretch>
              <a:fillRect/>
            </a:stretch>
          </p:blipFill>
          <p:spPr>
            <a:xfrm>
              <a:off x="6363176" y="4358170"/>
              <a:ext cx="102532" cy="256273"/>
            </a:xfrm>
            <a:prstGeom prst="rect">
              <a:avLst/>
            </a:prstGeom>
          </p:spPr>
        </p:pic>
        <p:pic>
          <p:nvPicPr>
            <p:cNvPr id="575" name="object 365">
              <a:extLst>
                <a:ext uri="{FF2B5EF4-FFF2-40B4-BE49-F238E27FC236}">
                  <a16:creationId xmlns:a16="http://schemas.microsoft.com/office/drawing/2014/main" id="{789271AF-B430-25C2-FB6F-BFAE70BC859E}"/>
                </a:ext>
              </a:extLst>
            </p:cNvPr>
            <p:cNvPicPr/>
            <p:nvPr/>
          </p:nvPicPr>
          <p:blipFill>
            <a:blip r:embed="rId309" cstate="print"/>
            <a:stretch>
              <a:fillRect/>
            </a:stretch>
          </p:blipFill>
          <p:spPr>
            <a:xfrm>
              <a:off x="6359181" y="4403585"/>
              <a:ext cx="52095" cy="143370"/>
            </a:xfrm>
            <a:prstGeom prst="rect">
              <a:avLst/>
            </a:prstGeom>
          </p:spPr>
        </p:pic>
        <p:pic>
          <p:nvPicPr>
            <p:cNvPr id="576" name="object 366">
              <a:extLst>
                <a:ext uri="{FF2B5EF4-FFF2-40B4-BE49-F238E27FC236}">
                  <a16:creationId xmlns:a16="http://schemas.microsoft.com/office/drawing/2014/main" id="{DB9824BB-A85F-7AC3-D65E-0685E7DF442E}"/>
                </a:ext>
              </a:extLst>
            </p:cNvPr>
            <p:cNvPicPr/>
            <p:nvPr/>
          </p:nvPicPr>
          <p:blipFill>
            <a:blip r:embed="rId310" cstate="print"/>
            <a:stretch>
              <a:fillRect/>
            </a:stretch>
          </p:blipFill>
          <p:spPr>
            <a:xfrm>
              <a:off x="6186665" y="4415713"/>
              <a:ext cx="110553" cy="204165"/>
            </a:xfrm>
            <a:prstGeom prst="rect">
              <a:avLst/>
            </a:prstGeom>
          </p:spPr>
        </p:pic>
        <p:pic>
          <p:nvPicPr>
            <p:cNvPr id="577" name="object 367">
              <a:extLst>
                <a:ext uri="{FF2B5EF4-FFF2-40B4-BE49-F238E27FC236}">
                  <a16:creationId xmlns:a16="http://schemas.microsoft.com/office/drawing/2014/main" id="{D2A594C0-63EA-0CBA-EAFC-AE4887B3DBC8}"/>
                </a:ext>
              </a:extLst>
            </p:cNvPr>
            <p:cNvPicPr/>
            <p:nvPr/>
          </p:nvPicPr>
          <p:blipFill>
            <a:blip r:embed="rId311" cstate="print"/>
            <a:stretch>
              <a:fillRect/>
            </a:stretch>
          </p:blipFill>
          <p:spPr>
            <a:xfrm>
              <a:off x="6184506" y="4451921"/>
              <a:ext cx="55143" cy="99948"/>
            </a:xfrm>
            <a:prstGeom prst="rect">
              <a:avLst/>
            </a:prstGeom>
          </p:spPr>
        </p:pic>
        <p:pic>
          <p:nvPicPr>
            <p:cNvPr id="578" name="object 368">
              <a:extLst>
                <a:ext uri="{FF2B5EF4-FFF2-40B4-BE49-F238E27FC236}">
                  <a16:creationId xmlns:a16="http://schemas.microsoft.com/office/drawing/2014/main" id="{043025FD-A23D-DA63-C33C-C187D4A8D9BC}"/>
                </a:ext>
              </a:extLst>
            </p:cNvPr>
            <p:cNvPicPr/>
            <p:nvPr/>
          </p:nvPicPr>
          <p:blipFill>
            <a:blip r:embed="rId312" cstate="print"/>
            <a:stretch>
              <a:fillRect/>
            </a:stretch>
          </p:blipFill>
          <p:spPr>
            <a:xfrm>
              <a:off x="4807695" y="4474286"/>
              <a:ext cx="105833" cy="197573"/>
            </a:xfrm>
            <a:prstGeom prst="rect">
              <a:avLst/>
            </a:prstGeom>
          </p:spPr>
        </p:pic>
        <p:pic>
          <p:nvPicPr>
            <p:cNvPr id="579" name="object 369">
              <a:extLst>
                <a:ext uri="{FF2B5EF4-FFF2-40B4-BE49-F238E27FC236}">
                  <a16:creationId xmlns:a16="http://schemas.microsoft.com/office/drawing/2014/main" id="{85471D0E-84D2-748D-9FC6-90AE7C43870B}"/>
                </a:ext>
              </a:extLst>
            </p:cNvPr>
            <p:cNvPicPr/>
            <p:nvPr/>
          </p:nvPicPr>
          <p:blipFill>
            <a:blip r:embed="rId313" cstate="print"/>
            <a:stretch>
              <a:fillRect/>
            </a:stretch>
          </p:blipFill>
          <p:spPr>
            <a:xfrm>
              <a:off x="5106428" y="4597361"/>
              <a:ext cx="13779" cy="40741"/>
            </a:xfrm>
            <a:prstGeom prst="rect">
              <a:avLst/>
            </a:prstGeom>
          </p:spPr>
        </p:pic>
        <p:pic>
          <p:nvPicPr>
            <p:cNvPr id="580" name="object 370">
              <a:extLst>
                <a:ext uri="{FF2B5EF4-FFF2-40B4-BE49-F238E27FC236}">
                  <a16:creationId xmlns:a16="http://schemas.microsoft.com/office/drawing/2014/main" id="{7FF831AC-4ABB-FF34-2481-BCC6CA04C058}"/>
                </a:ext>
              </a:extLst>
            </p:cNvPr>
            <p:cNvPicPr/>
            <p:nvPr/>
          </p:nvPicPr>
          <p:blipFill>
            <a:blip r:embed="rId314" cstate="print"/>
            <a:stretch>
              <a:fillRect/>
            </a:stretch>
          </p:blipFill>
          <p:spPr>
            <a:xfrm>
              <a:off x="5024615" y="4528375"/>
              <a:ext cx="83121" cy="200837"/>
            </a:xfrm>
            <a:prstGeom prst="rect">
              <a:avLst/>
            </a:prstGeom>
          </p:spPr>
        </p:pic>
        <p:pic>
          <p:nvPicPr>
            <p:cNvPr id="581" name="object 371">
              <a:extLst>
                <a:ext uri="{FF2B5EF4-FFF2-40B4-BE49-F238E27FC236}">
                  <a16:creationId xmlns:a16="http://schemas.microsoft.com/office/drawing/2014/main" id="{BF83D523-D0FB-BEC4-3F17-3297BF778AAE}"/>
                </a:ext>
              </a:extLst>
            </p:cNvPr>
            <p:cNvPicPr/>
            <p:nvPr/>
          </p:nvPicPr>
          <p:blipFill>
            <a:blip r:embed="rId315" cstate="print"/>
            <a:stretch>
              <a:fillRect/>
            </a:stretch>
          </p:blipFill>
          <p:spPr>
            <a:xfrm>
              <a:off x="5015776" y="4594631"/>
              <a:ext cx="30810" cy="45211"/>
            </a:xfrm>
            <a:prstGeom prst="rect">
              <a:avLst/>
            </a:prstGeom>
          </p:spPr>
        </p:pic>
        <p:pic>
          <p:nvPicPr>
            <p:cNvPr id="582" name="object 372">
              <a:extLst>
                <a:ext uri="{FF2B5EF4-FFF2-40B4-BE49-F238E27FC236}">
                  <a16:creationId xmlns:a16="http://schemas.microsoft.com/office/drawing/2014/main" id="{E87E2E57-A110-F524-8FC6-49F875510CE5}"/>
                </a:ext>
              </a:extLst>
            </p:cNvPr>
            <p:cNvPicPr/>
            <p:nvPr/>
          </p:nvPicPr>
          <p:blipFill>
            <a:blip r:embed="rId316" cstate="print"/>
            <a:stretch>
              <a:fillRect/>
            </a:stretch>
          </p:blipFill>
          <p:spPr>
            <a:xfrm>
              <a:off x="5007749" y="4526381"/>
              <a:ext cx="100139" cy="168363"/>
            </a:xfrm>
            <a:prstGeom prst="rect">
              <a:avLst/>
            </a:prstGeom>
          </p:spPr>
        </p:pic>
        <p:pic>
          <p:nvPicPr>
            <p:cNvPr id="583" name="object 373">
              <a:extLst>
                <a:ext uri="{FF2B5EF4-FFF2-40B4-BE49-F238E27FC236}">
                  <a16:creationId xmlns:a16="http://schemas.microsoft.com/office/drawing/2014/main" id="{386701DA-A734-CA93-C2B2-74679E680C79}"/>
                </a:ext>
              </a:extLst>
            </p:cNvPr>
            <p:cNvPicPr/>
            <p:nvPr/>
          </p:nvPicPr>
          <p:blipFill>
            <a:blip r:embed="rId317" cstate="print"/>
            <a:stretch>
              <a:fillRect/>
            </a:stretch>
          </p:blipFill>
          <p:spPr>
            <a:xfrm>
              <a:off x="4745215" y="4374629"/>
              <a:ext cx="110604" cy="288683"/>
            </a:xfrm>
            <a:prstGeom prst="rect">
              <a:avLst/>
            </a:prstGeom>
          </p:spPr>
        </p:pic>
        <p:pic>
          <p:nvPicPr>
            <p:cNvPr id="584" name="object 374">
              <a:extLst>
                <a:ext uri="{FF2B5EF4-FFF2-40B4-BE49-F238E27FC236}">
                  <a16:creationId xmlns:a16="http://schemas.microsoft.com/office/drawing/2014/main" id="{CF2F0263-0B5C-5C06-0E2E-02FA186816C4}"/>
                </a:ext>
              </a:extLst>
            </p:cNvPr>
            <p:cNvPicPr/>
            <p:nvPr/>
          </p:nvPicPr>
          <p:blipFill>
            <a:blip r:embed="rId318" cstate="print"/>
            <a:stretch>
              <a:fillRect/>
            </a:stretch>
          </p:blipFill>
          <p:spPr>
            <a:xfrm>
              <a:off x="4810899" y="4475810"/>
              <a:ext cx="46266" cy="164833"/>
            </a:xfrm>
            <a:prstGeom prst="rect">
              <a:avLst/>
            </a:prstGeom>
          </p:spPr>
        </p:pic>
        <p:pic>
          <p:nvPicPr>
            <p:cNvPr id="585" name="object 375">
              <a:extLst>
                <a:ext uri="{FF2B5EF4-FFF2-40B4-BE49-F238E27FC236}">
                  <a16:creationId xmlns:a16="http://schemas.microsoft.com/office/drawing/2014/main" id="{9464D510-7AAB-51EF-BF97-7307B7DD55C2}"/>
                </a:ext>
              </a:extLst>
            </p:cNvPr>
            <p:cNvPicPr/>
            <p:nvPr/>
          </p:nvPicPr>
          <p:blipFill>
            <a:blip r:embed="rId319" cstate="print"/>
            <a:stretch>
              <a:fillRect/>
            </a:stretch>
          </p:blipFill>
          <p:spPr>
            <a:xfrm>
              <a:off x="4626838" y="4334522"/>
              <a:ext cx="95745" cy="289064"/>
            </a:xfrm>
            <a:prstGeom prst="rect">
              <a:avLst/>
            </a:prstGeom>
          </p:spPr>
        </p:pic>
        <p:pic>
          <p:nvPicPr>
            <p:cNvPr id="586" name="object 376">
              <a:extLst>
                <a:ext uri="{FF2B5EF4-FFF2-40B4-BE49-F238E27FC236}">
                  <a16:creationId xmlns:a16="http://schemas.microsoft.com/office/drawing/2014/main" id="{752EA2A9-7620-6882-E31E-A89BA986AD90}"/>
                </a:ext>
              </a:extLst>
            </p:cNvPr>
            <p:cNvPicPr/>
            <p:nvPr/>
          </p:nvPicPr>
          <p:blipFill>
            <a:blip r:embed="rId320" cstate="print"/>
            <a:stretch>
              <a:fillRect/>
            </a:stretch>
          </p:blipFill>
          <p:spPr>
            <a:xfrm>
              <a:off x="4619307" y="4358411"/>
              <a:ext cx="68872" cy="168909"/>
            </a:xfrm>
            <a:prstGeom prst="rect">
              <a:avLst/>
            </a:prstGeom>
          </p:spPr>
        </p:pic>
        <p:pic>
          <p:nvPicPr>
            <p:cNvPr id="587" name="object 377">
              <a:extLst>
                <a:ext uri="{FF2B5EF4-FFF2-40B4-BE49-F238E27FC236}">
                  <a16:creationId xmlns:a16="http://schemas.microsoft.com/office/drawing/2014/main" id="{F081A266-3148-3156-B832-036A1D7E63F0}"/>
                </a:ext>
              </a:extLst>
            </p:cNvPr>
            <p:cNvPicPr/>
            <p:nvPr/>
          </p:nvPicPr>
          <p:blipFill>
            <a:blip r:embed="rId321" cstate="print"/>
            <a:stretch>
              <a:fillRect/>
            </a:stretch>
          </p:blipFill>
          <p:spPr>
            <a:xfrm>
              <a:off x="4706264" y="4500257"/>
              <a:ext cx="5422" cy="7454"/>
            </a:xfrm>
            <a:prstGeom prst="rect">
              <a:avLst/>
            </a:prstGeom>
          </p:spPr>
        </p:pic>
        <p:pic>
          <p:nvPicPr>
            <p:cNvPr id="588" name="object 378">
              <a:extLst>
                <a:ext uri="{FF2B5EF4-FFF2-40B4-BE49-F238E27FC236}">
                  <a16:creationId xmlns:a16="http://schemas.microsoft.com/office/drawing/2014/main" id="{09D0F6FE-67C0-CEB5-15E4-98C86FC6EC72}"/>
                </a:ext>
              </a:extLst>
            </p:cNvPr>
            <p:cNvPicPr/>
            <p:nvPr/>
          </p:nvPicPr>
          <p:blipFill>
            <a:blip r:embed="rId322" cstate="print"/>
            <a:stretch>
              <a:fillRect/>
            </a:stretch>
          </p:blipFill>
          <p:spPr>
            <a:xfrm>
              <a:off x="5301234" y="4556950"/>
              <a:ext cx="93217" cy="169062"/>
            </a:xfrm>
            <a:prstGeom prst="rect">
              <a:avLst/>
            </a:prstGeom>
          </p:spPr>
        </p:pic>
        <p:pic>
          <p:nvPicPr>
            <p:cNvPr id="589" name="object 379">
              <a:extLst>
                <a:ext uri="{FF2B5EF4-FFF2-40B4-BE49-F238E27FC236}">
                  <a16:creationId xmlns:a16="http://schemas.microsoft.com/office/drawing/2014/main" id="{71B7EBC4-D9FE-179E-C928-7642383E9861}"/>
                </a:ext>
              </a:extLst>
            </p:cNvPr>
            <p:cNvPicPr/>
            <p:nvPr/>
          </p:nvPicPr>
          <p:blipFill>
            <a:blip r:embed="rId323" cstate="print"/>
            <a:stretch>
              <a:fillRect/>
            </a:stretch>
          </p:blipFill>
          <p:spPr>
            <a:xfrm>
              <a:off x="5390340" y="4594097"/>
              <a:ext cx="19770" cy="46393"/>
            </a:xfrm>
            <a:prstGeom prst="rect">
              <a:avLst/>
            </a:prstGeom>
          </p:spPr>
        </p:pic>
        <p:pic>
          <p:nvPicPr>
            <p:cNvPr id="590" name="object 380">
              <a:extLst>
                <a:ext uri="{FF2B5EF4-FFF2-40B4-BE49-F238E27FC236}">
                  <a16:creationId xmlns:a16="http://schemas.microsoft.com/office/drawing/2014/main" id="{77D39974-0531-B717-8562-F897592D0727}"/>
                </a:ext>
              </a:extLst>
            </p:cNvPr>
            <p:cNvPicPr/>
            <p:nvPr/>
          </p:nvPicPr>
          <p:blipFill>
            <a:blip r:embed="rId324" cstate="print"/>
            <a:stretch>
              <a:fillRect/>
            </a:stretch>
          </p:blipFill>
          <p:spPr>
            <a:xfrm>
              <a:off x="5097678" y="4548416"/>
              <a:ext cx="108369" cy="189737"/>
            </a:xfrm>
            <a:prstGeom prst="rect">
              <a:avLst/>
            </a:prstGeom>
          </p:spPr>
        </p:pic>
        <p:pic>
          <p:nvPicPr>
            <p:cNvPr id="591" name="object 381">
              <a:extLst>
                <a:ext uri="{FF2B5EF4-FFF2-40B4-BE49-F238E27FC236}">
                  <a16:creationId xmlns:a16="http://schemas.microsoft.com/office/drawing/2014/main" id="{9144BBA8-0161-6055-014A-7C7D7FFE8E17}"/>
                </a:ext>
              </a:extLst>
            </p:cNvPr>
            <p:cNvPicPr/>
            <p:nvPr/>
          </p:nvPicPr>
          <p:blipFill>
            <a:blip r:embed="rId325" cstate="print"/>
            <a:stretch>
              <a:fillRect/>
            </a:stretch>
          </p:blipFill>
          <p:spPr>
            <a:xfrm>
              <a:off x="5163032" y="4558398"/>
              <a:ext cx="43014" cy="120903"/>
            </a:xfrm>
            <a:prstGeom prst="rect">
              <a:avLst/>
            </a:prstGeom>
          </p:spPr>
        </p:pic>
        <p:pic>
          <p:nvPicPr>
            <p:cNvPr id="592" name="object 382">
              <a:extLst>
                <a:ext uri="{FF2B5EF4-FFF2-40B4-BE49-F238E27FC236}">
                  <a16:creationId xmlns:a16="http://schemas.microsoft.com/office/drawing/2014/main" id="{2351E574-B63A-1D92-8C55-6D4A2836C1B5}"/>
                </a:ext>
              </a:extLst>
            </p:cNvPr>
            <p:cNvPicPr/>
            <p:nvPr/>
          </p:nvPicPr>
          <p:blipFill>
            <a:blip r:embed="rId326" cstate="print"/>
            <a:stretch>
              <a:fillRect/>
            </a:stretch>
          </p:blipFill>
          <p:spPr>
            <a:xfrm>
              <a:off x="5097640" y="4561929"/>
              <a:ext cx="27546" cy="82626"/>
            </a:xfrm>
            <a:prstGeom prst="rect">
              <a:avLst/>
            </a:prstGeom>
          </p:spPr>
        </p:pic>
        <p:pic>
          <p:nvPicPr>
            <p:cNvPr id="593" name="object 383">
              <a:extLst>
                <a:ext uri="{FF2B5EF4-FFF2-40B4-BE49-F238E27FC236}">
                  <a16:creationId xmlns:a16="http://schemas.microsoft.com/office/drawing/2014/main" id="{B181A06B-133D-429A-3CEC-FC0C5C703FA3}"/>
                </a:ext>
              </a:extLst>
            </p:cNvPr>
            <p:cNvPicPr/>
            <p:nvPr/>
          </p:nvPicPr>
          <p:blipFill>
            <a:blip r:embed="rId327" cstate="print"/>
            <a:stretch>
              <a:fillRect/>
            </a:stretch>
          </p:blipFill>
          <p:spPr>
            <a:xfrm>
              <a:off x="6295910" y="4359922"/>
              <a:ext cx="90716" cy="252729"/>
            </a:xfrm>
            <a:prstGeom prst="rect">
              <a:avLst/>
            </a:prstGeom>
          </p:spPr>
        </p:pic>
        <p:pic>
          <p:nvPicPr>
            <p:cNvPr id="594" name="object 384">
              <a:extLst>
                <a:ext uri="{FF2B5EF4-FFF2-40B4-BE49-F238E27FC236}">
                  <a16:creationId xmlns:a16="http://schemas.microsoft.com/office/drawing/2014/main" id="{4F206DCA-6E17-5E4B-2A21-EC928C4E6E70}"/>
                </a:ext>
              </a:extLst>
            </p:cNvPr>
            <p:cNvPicPr/>
            <p:nvPr/>
          </p:nvPicPr>
          <p:blipFill>
            <a:blip r:embed="rId328" cstate="print"/>
            <a:stretch>
              <a:fillRect/>
            </a:stretch>
          </p:blipFill>
          <p:spPr>
            <a:xfrm>
              <a:off x="6290792" y="4444148"/>
              <a:ext cx="26860" cy="84327"/>
            </a:xfrm>
            <a:prstGeom prst="rect">
              <a:avLst/>
            </a:prstGeom>
          </p:spPr>
        </p:pic>
        <p:pic>
          <p:nvPicPr>
            <p:cNvPr id="595" name="object 385">
              <a:extLst>
                <a:ext uri="{FF2B5EF4-FFF2-40B4-BE49-F238E27FC236}">
                  <a16:creationId xmlns:a16="http://schemas.microsoft.com/office/drawing/2014/main" id="{1DB89272-A560-BA69-8242-8BD232F4178C}"/>
                </a:ext>
              </a:extLst>
            </p:cNvPr>
            <p:cNvPicPr/>
            <p:nvPr/>
          </p:nvPicPr>
          <p:blipFill>
            <a:blip r:embed="rId329" cstate="print"/>
            <a:stretch>
              <a:fillRect/>
            </a:stretch>
          </p:blipFill>
          <p:spPr>
            <a:xfrm>
              <a:off x="6359600" y="4424870"/>
              <a:ext cx="26911" cy="123062"/>
            </a:xfrm>
            <a:prstGeom prst="rect">
              <a:avLst/>
            </a:prstGeom>
          </p:spPr>
        </p:pic>
        <p:pic>
          <p:nvPicPr>
            <p:cNvPr id="596" name="object 386">
              <a:extLst>
                <a:ext uri="{FF2B5EF4-FFF2-40B4-BE49-F238E27FC236}">
                  <a16:creationId xmlns:a16="http://schemas.microsoft.com/office/drawing/2014/main" id="{CF30FCD3-B251-FAF5-A0A4-48DD379C72C9}"/>
                </a:ext>
              </a:extLst>
            </p:cNvPr>
            <p:cNvPicPr/>
            <p:nvPr/>
          </p:nvPicPr>
          <p:blipFill>
            <a:blip r:embed="rId330" cstate="print"/>
            <a:stretch>
              <a:fillRect/>
            </a:stretch>
          </p:blipFill>
          <p:spPr>
            <a:xfrm>
              <a:off x="6075019" y="5702452"/>
              <a:ext cx="4952" cy="5499"/>
            </a:xfrm>
            <a:prstGeom prst="rect">
              <a:avLst/>
            </a:prstGeom>
          </p:spPr>
        </p:pic>
        <p:pic>
          <p:nvPicPr>
            <p:cNvPr id="597" name="object 387">
              <a:extLst>
                <a:ext uri="{FF2B5EF4-FFF2-40B4-BE49-F238E27FC236}">
                  <a16:creationId xmlns:a16="http://schemas.microsoft.com/office/drawing/2014/main" id="{B3FDE752-3CC4-8289-9D3F-A7B9295E7982}"/>
                </a:ext>
              </a:extLst>
            </p:cNvPr>
            <p:cNvPicPr/>
            <p:nvPr/>
          </p:nvPicPr>
          <p:blipFill>
            <a:blip r:embed="rId331" cstate="hqprint">
              <a:extLst>
                <a:ext uri="{28A0092B-C50C-407E-A947-70E740481C1C}">
                  <a14:useLocalDpi xmlns:a14="http://schemas.microsoft.com/office/drawing/2010/main"/>
                </a:ext>
              </a:extLst>
            </a:blip>
            <a:stretch>
              <a:fillRect/>
            </a:stretch>
          </p:blipFill>
          <p:spPr>
            <a:xfrm>
              <a:off x="6047105" y="5533415"/>
              <a:ext cx="32232" cy="48209"/>
            </a:xfrm>
            <a:prstGeom prst="rect">
              <a:avLst/>
            </a:prstGeom>
          </p:spPr>
        </p:pic>
        <p:pic>
          <p:nvPicPr>
            <p:cNvPr id="598" name="object 388">
              <a:extLst>
                <a:ext uri="{FF2B5EF4-FFF2-40B4-BE49-F238E27FC236}">
                  <a16:creationId xmlns:a16="http://schemas.microsoft.com/office/drawing/2014/main" id="{0BFD6078-7D49-6E88-62DB-47F69377CA21}"/>
                </a:ext>
              </a:extLst>
            </p:cNvPr>
            <p:cNvPicPr/>
            <p:nvPr/>
          </p:nvPicPr>
          <p:blipFill>
            <a:blip r:embed="rId332" cstate="print"/>
            <a:stretch>
              <a:fillRect/>
            </a:stretch>
          </p:blipFill>
          <p:spPr>
            <a:xfrm>
              <a:off x="6073327" y="5573953"/>
              <a:ext cx="5298" cy="4051"/>
            </a:xfrm>
            <a:prstGeom prst="rect">
              <a:avLst/>
            </a:prstGeom>
          </p:spPr>
        </p:pic>
        <p:pic>
          <p:nvPicPr>
            <p:cNvPr id="599" name="object 389">
              <a:extLst>
                <a:ext uri="{FF2B5EF4-FFF2-40B4-BE49-F238E27FC236}">
                  <a16:creationId xmlns:a16="http://schemas.microsoft.com/office/drawing/2014/main" id="{93915636-29EC-9CB9-45DE-8F83725EA427}"/>
                </a:ext>
              </a:extLst>
            </p:cNvPr>
            <p:cNvPicPr/>
            <p:nvPr/>
          </p:nvPicPr>
          <p:blipFill>
            <a:blip r:embed="rId333" cstate="print"/>
            <a:stretch>
              <a:fillRect/>
            </a:stretch>
          </p:blipFill>
          <p:spPr>
            <a:xfrm>
              <a:off x="6041059" y="5660427"/>
              <a:ext cx="45923" cy="43853"/>
            </a:xfrm>
            <a:prstGeom prst="rect">
              <a:avLst/>
            </a:prstGeom>
          </p:spPr>
        </p:pic>
        <p:pic>
          <p:nvPicPr>
            <p:cNvPr id="600" name="object 390">
              <a:extLst>
                <a:ext uri="{FF2B5EF4-FFF2-40B4-BE49-F238E27FC236}">
                  <a16:creationId xmlns:a16="http://schemas.microsoft.com/office/drawing/2014/main" id="{135A8A58-B7E2-AB5F-DA96-736DE0E4BDD9}"/>
                </a:ext>
              </a:extLst>
            </p:cNvPr>
            <p:cNvPicPr/>
            <p:nvPr/>
          </p:nvPicPr>
          <p:blipFill>
            <a:blip r:embed="rId334" cstate="hqprint">
              <a:extLst>
                <a:ext uri="{28A0092B-C50C-407E-A947-70E740481C1C}">
                  <a14:useLocalDpi xmlns:a14="http://schemas.microsoft.com/office/drawing/2010/main"/>
                </a:ext>
              </a:extLst>
            </a:blip>
            <a:stretch>
              <a:fillRect/>
            </a:stretch>
          </p:blipFill>
          <p:spPr>
            <a:xfrm>
              <a:off x="6059449" y="5436857"/>
              <a:ext cx="15773" cy="56768"/>
            </a:xfrm>
            <a:prstGeom prst="rect">
              <a:avLst/>
            </a:prstGeom>
          </p:spPr>
        </p:pic>
        <p:pic>
          <p:nvPicPr>
            <p:cNvPr id="601" name="object 391">
              <a:extLst>
                <a:ext uri="{FF2B5EF4-FFF2-40B4-BE49-F238E27FC236}">
                  <a16:creationId xmlns:a16="http://schemas.microsoft.com/office/drawing/2014/main" id="{C8175CDA-08F6-24A5-7874-9A9D9D652192}"/>
                </a:ext>
              </a:extLst>
            </p:cNvPr>
            <p:cNvPicPr/>
            <p:nvPr/>
          </p:nvPicPr>
          <p:blipFill>
            <a:blip r:embed="rId335" cstate="print"/>
            <a:stretch>
              <a:fillRect/>
            </a:stretch>
          </p:blipFill>
          <p:spPr>
            <a:xfrm>
              <a:off x="6027788" y="5552300"/>
              <a:ext cx="47218" cy="51460"/>
            </a:xfrm>
            <a:prstGeom prst="rect">
              <a:avLst/>
            </a:prstGeom>
          </p:spPr>
        </p:pic>
        <p:pic>
          <p:nvPicPr>
            <p:cNvPr id="602" name="object 392">
              <a:extLst>
                <a:ext uri="{FF2B5EF4-FFF2-40B4-BE49-F238E27FC236}">
                  <a16:creationId xmlns:a16="http://schemas.microsoft.com/office/drawing/2014/main" id="{37B73718-D95A-502A-04C0-D6E2F68F3DFC}"/>
                </a:ext>
              </a:extLst>
            </p:cNvPr>
            <p:cNvPicPr/>
            <p:nvPr/>
          </p:nvPicPr>
          <p:blipFill>
            <a:blip r:embed="rId336" cstate="print"/>
            <a:stretch>
              <a:fillRect/>
            </a:stretch>
          </p:blipFill>
          <p:spPr>
            <a:xfrm>
              <a:off x="6080912" y="5690869"/>
              <a:ext cx="5283" cy="4051"/>
            </a:xfrm>
            <a:prstGeom prst="rect">
              <a:avLst/>
            </a:prstGeom>
          </p:spPr>
        </p:pic>
        <p:pic>
          <p:nvPicPr>
            <p:cNvPr id="603" name="object 393">
              <a:extLst>
                <a:ext uri="{FF2B5EF4-FFF2-40B4-BE49-F238E27FC236}">
                  <a16:creationId xmlns:a16="http://schemas.microsoft.com/office/drawing/2014/main" id="{C45BC9D8-B5AC-BF62-D1A1-CA0123179F7A}"/>
                </a:ext>
              </a:extLst>
            </p:cNvPr>
            <p:cNvPicPr/>
            <p:nvPr/>
          </p:nvPicPr>
          <p:blipFill>
            <a:blip r:embed="rId337" cstate="print"/>
            <a:stretch>
              <a:fillRect/>
            </a:stretch>
          </p:blipFill>
          <p:spPr>
            <a:xfrm>
              <a:off x="6081128" y="5691619"/>
              <a:ext cx="4953" cy="1308"/>
            </a:xfrm>
            <a:prstGeom prst="rect">
              <a:avLst/>
            </a:prstGeom>
          </p:spPr>
        </p:pic>
        <p:sp>
          <p:nvSpPr>
            <p:cNvPr id="604" name="object 394">
              <a:extLst>
                <a:ext uri="{FF2B5EF4-FFF2-40B4-BE49-F238E27FC236}">
                  <a16:creationId xmlns:a16="http://schemas.microsoft.com/office/drawing/2014/main" id="{446BB59E-6FCA-7BD5-88DE-7224274684B5}"/>
                </a:ext>
              </a:extLst>
            </p:cNvPr>
            <p:cNvSpPr/>
            <p:nvPr/>
          </p:nvSpPr>
          <p:spPr>
            <a:xfrm>
              <a:off x="6085719" y="5692876"/>
              <a:ext cx="0" cy="635"/>
            </a:xfrm>
            <a:custGeom>
              <a:avLst/>
              <a:gdLst/>
              <a:ahLst/>
              <a:cxnLst/>
              <a:rect l="l" t="t" r="r" b="b"/>
              <a:pathLst>
                <a:path h="635">
                  <a:moveTo>
                    <a:pt x="0" y="76"/>
                  </a:moveTo>
                  <a:lnTo>
                    <a:pt x="0" y="0"/>
                  </a:lnTo>
                </a:path>
              </a:pathLst>
            </a:custGeom>
            <a:ln w="3175">
              <a:solidFill>
                <a:srgbClr val="367897"/>
              </a:solidFill>
            </a:ln>
          </p:spPr>
          <p:txBody>
            <a:bodyPr wrap="square" lIns="0" tIns="0" rIns="0" bIns="0" rtlCol="0"/>
            <a:lstStyle/>
            <a:p>
              <a:endParaRPr/>
            </a:p>
          </p:txBody>
        </p:sp>
        <p:pic>
          <p:nvPicPr>
            <p:cNvPr id="605" name="object 395">
              <a:extLst>
                <a:ext uri="{FF2B5EF4-FFF2-40B4-BE49-F238E27FC236}">
                  <a16:creationId xmlns:a16="http://schemas.microsoft.com/office/drawing/2014/main" id="{1851DB95-E2BA-8D90-95EA-7C88A778169B}"/>
                </a:ext>
              </a:extLst>
            </p:cNvPr>
            <p:cNvPicPr/>
            <p:nvPr/>
          </p:nvPicPr>
          <p:blipFill>
            <a:blip r:embed="rId338" cstate="hqprint">
              <a:extLst>
                <a:ext uri="{28A0092B-C50C-407E-A947-70E740481C1C}">
                  <a14:useLocalDpi xmlns:a14="http://schemas.microsoft.com/office/drawing/2010/main"/>
                </a:ext>
              </a:extLst>
            </a:blip>
            <a:stretch>
              <a:fillRect/>
            </a:stretch>
          </p:blipFill>
          <p:spPr>
            <a:xfrm>
              <a:off x="6063018" y="5574893"/>
              <a:ext cx="15024" cy="34036"/>
            </a:xfrm>
            <a:prstGeom prst="rect">
              <a:avLst/>
            </a:prstGeom>
          </p:spPr>
        </p:pic>
        <p:pic>
          <p:nvPicPr>
            <p:cNvPr id="606" name="object 396">
              <a:extLst>
                <a:ext uri="{FF2B5EF4-FFF2-40B4-BE49-F238E27FC236}">
                  <a16:creationId xmlns:a16="http://schemas.microsoft.com/office/drawing/2014/main" id="{2671EE28-5084-A4F6-DF83-58DE4179BF09}"/>
                </a:ext>
              </a:extLst>
            </p:cNvPr>
            <p:cNvPicPr/>
            <p:nvPr/>
          </p:nvPicPr>
          <p:blipFill>
            <a:blip r:embed="rId339" cstate="print"/>
            <a:stretch>
              <a:fillRect/>
            </a:stretch>
          </p:blipFill>
          <p:spPr>
            <a:xfrm>
              <a:off x="6014872" y="5566498"/>
              <a:ext cx="56540" cy="87401"/>
            </a:xfrm>
            <a:prstGeom prst="rect">
              <a:avLst/>
            </a:prstGeom>
          </p:spPr>
        </p:pic>
        <p:pic>
          <p:nvPicPr>
            <p:cNvPr id="607" name="object 397">
              <a:extLst>
                <a:ext uri="{FF2B5EF4-FFF2-40B4-BE49-F238E27FC236}">
                  <a16:creationId xmlns:a16="http://schemas.microsoft.com/office/drawing/2014/main" id="{3DC42993-8CF1-E505-09A4-589AD3F3A8AB}"/>
                </a:ext>
              </a:extLst>
            </p:cNvPr>
            <p:cNvPicPr/>
            <p:nvPr/>
          </p:nvPicPr>
          <p:blipFill>
            <a:blip r:embed="rId340" cstate="hqprint">
              <a:extLst>
                <a:ext uri="{28A0092B-C50C-407E-A947-70E740481C1C}">
                  <a14:useLocalDpi xmlns:a14="http://schemas.microsoft.com/office/drawing/2010/main"/>
                </a:ext>
              </a:extLst>
            </a:blip>
            <a:stretch>
              <a:fillRect/>
            </a:stretch>
          </p:blipFill>
          <p:spPr>
            <a:xfrm>
              <a:off x="6074765" y="5643943"/>
              <a:ext cx="14871" cy="86766"/>
            </a:xfrm>
            <a:prstGeom prst="rect">
              <a:avLst/>
            </a:prstGeom>
          </p:spPr>
        </p:pic>
        <p:sp>
          <p:nvSpPr>
            <p:cNvPr id="608" name="object 398">
              <a:extLst>
                <a:ext uri="{FF2B5EF4-FFF2-40B4-BE49-F238E27FC236}">
                  <a16:creationId xmlns:a16="http://schemas.microsoft.com/office/drawing/2014/main" id="{D0594D1E-A61D-B5A0-8B8C-165594371E2F}"/>
                </a:ext>
              </a:extLst>
            </p:cNvPr>
            <p:cNvSpPr/>
            <p:nvPr/>
          </p:nvSpPr>
          <p:spPr>
            <a:xfrm>
              <a:off x="6019218" y="5647137"/>
              <a:ext cx="5715" cy="0"/>
            </a:xfrm>
            <a:custGeom>
              <a:avLst/>
              <a:gdLst/>
              <a:ahLst/>
              <a:cxnLst/>
              <a:rect l="l" t="t" r="r" b="b"/>
              <a:pathLst>
                <a:path w="5714">
                  <a:moveTo>
                    <a:pt x="3998" y="0"/>
                  </a:moveTo>
                  <a:lnTo>
                    <a:pt x="5368" y="0"/>
                  </a:lnTo>
                </a:path>
                <a:path w="5714">
                  <a:moveTo>
                    <a:pt x="0" y="0"/>
                  </a:moveTo>
                  <a:lnTo>
                    <a:pt x="1304" y="0"/>
                  </a:lnTo>
                </a:path>
              </a:pathLst>
            </a:custGeom>
            <a:ln w="3175">
              <a:solidFill>
                <a:srgbClr val="005274"/>
              </a:solidFill>
            </a:ln>
          </p:spPr>
          <p:txBody>
            <a:bodyPr wrap="square" lIns="0" tIns="0" rIns="0" bIns="0" rtlCol="0"/>
            <a:lstStyle/>
            <a:p>
              <a:endParaRPr/>
            </a:p>
          </p:txBody>
        </p:sp>
        <p:sp>
          <p:nvSpPr>
            <p:cNvPr id="609" name="object 399">
              <a:extLst>
                <a:ext uri="{FF2B5EF4-FFF2-40B4-BE49-F238E27FC236}">
                  <a16:creationId xmlns:a16="http://schemas.microsoft.com/office/drawing/2014/main" id="{860822A9-5FA7-363C-0C3F-AC475B67F92D}"/>
                </a:ext>
              </a:extLst>
            </p:cNvPr>
            <p:cNvSpPr/>
            <p:nvPr/>
          </p:nvSpPr>
          <p:spPr>
            <a:xfrm>
              <a:off x="6086030" y="5645340"/>
              <a:ext cx="1270" cy="0"/>
            </a:xfrm>
            <a:custGeom>
              <a:avLst/>
              <a:gdLst/>
              <a:ahLst/>
              <a:cxnLst/>
              <a:rect l="l" t="t" r="r" b="b"/>
              <a:pathLst>
                <a:path w="1270">
                  <a:moveTo>
                    <a:pt x="0" y="0"/>
                  </a:moveTo>
                  <a:lnTo>
                    <a:pt x="850" y="0"/>
                  </a:lnTo>
                </a:path>
              </a:pathLst>
            </a:custGeom>
            <a:ln w="3175">
              <a:solidFill>
                <a:srgbClr val="45809E"/>
              </a:solidFill>
            </a:ln>
          </p:spPr>
          <p:txBody>
            <a:bodyPr wrap="square" lIns="0" tIns="0" rIns="0" bIns="0" rtlCol="0"/>
            <a:lstStyle/>
            <a:p>
              <a:endParaRPr/>
            </a:p>
          </p:txBody>
        </p:sp>
        <p:pic>
          <p:nvPicPr>
            <p:cNvPr id="610" name="object 400">
              <a:extLst>
                <a:ext uri="{FF2B5EF4-FFF2-40B4-BE49-F238E27FC236}">
                  <a16:creationId xmlns:a16="http://schemas.microsoft.com/office/drawing/2014/main" id="{90097A55-1647-8240-CD24-3D6E9A9BF4E7}"/>
                </a:ext>
              </a:extLst>
            </p:cNvPr>
            <p:cNvPicPr/>
            <p:nvPr/>
          </p:nvPicPr>
          <p:blipFill>
            <a:blip r:embed="rId341" cstate="print"/>
            <a:stretch>
              <a:fillRect/>
            </a:stretch>
          </p:blipFill>
          <p:spPr>
            <a:xfrm>
              <a:off x="6063493" y="5487784"/>
              <a:ext cx="13507" cy="54851"/>
            </a:xfrm>
            <a:prstGeom prst="rect">
              <a:avLst/>
            </a:prstGeom>
          </p:spPr>
        </p:pic>
        <p:pic>
          <p:nvPicPr>
            <p:cNvPr id="611" name="object 401">
              <a:extLst>
                <a:ext uri="{FF2B5EF4-FFF2-40B4-BE49-F238E27FC236}">
                  <a16:creationId xmlns:a16="http://schemas.microsoft.com/office/drawing/2014/main" id="{9DB56F1A-82F6-B53C-BC5B-37F97EE3652E}"/>
                </a:ext>
              </a:extLst>
            </p:cNvPr>
            <p:cNvPicPr/>
            <p:nvPr/>
          </p:nvPicPr>
          <p:blipFill>
            <a:blip r:embed="rId342" cstate="hqprint">
              <a:extLst>
                <a:ext uri="{28A0092B-C50C-407E-A947-70E740481C1C}">
                  <a14:useLocalDpi xmlns:a14="http://schemas.microsoft.com/office/drawing/2010/main"/>
                </a:ext>
              </a:extLst>
            </a:blip>
            <a:stretch>
              <a:fillRect/>
            </a:stretch>
          </p:blipFill>
          <p:spPr>
            <a:xfrm>
              <a:off x="6007379" y="5612548"/>
              <a:ext cx="80824" cy="97815"/>
            </a:xfrm>
            <a:prstGeom prst="rect">
              <a:avLst/>
            </a:prstGeom>
          </p:spPr>
        </p:pic>
        <p:pic>
          <p:nvPicPr>
            <p:cNvPr id="612" name="object 402">
              <a:extLst>
                <a:ext uri="{FF2B5EF4-FFF2-40B4-BE49-F238E27FC236}">
                  <a16:creationId xmlns:a16="http://schemas.microsoft.com/office/drawing/2014/main" id="{20FC25C6-89A4-DD7B-0B69-C495973F7B2D}"/>
                </a:ext>
              </a:extLst>
            </p:cNvPr>
            <p:cNvPicPr/>
            <p:nvPr/>
          </p:nvPicPr>
          <p:blipFill>
            <a:blip r:embed="rId343" cstate="print">
              <a:extLst>
                <a:ext uri="{28A0092B-C50C-407E-A947-70E740481C1C}">
                  <a14:useLocalDpi xmlns:a14="http://schemas.microsoft.com/office/drawing/2010/main"/>
                </a:ext>
              </a:extLst>
            </a:blip>
            <a:stretch>
              <a:fillRect/>
            </a:stretch>
          </p:blipFill>
          <p:spPr>
            <a:xfrm>
              <a:off x="6051181" y="5411419"/>
              <a:ext cx="6921" cy="7683"/>
            </a:xfrm>
            <a:prstGeom prst="rect">
              <a:avLst/>
            </a:prstGeom>
          </p:spPr>
        </p:pic>
        <p:pic>
          <p:nvPicPr>
            <p:cNvPr id="613" name="object 403">
              <a:extLst>
                <a:ext uri="{FF2B5EF4-FFF2-40B4-BE49-F238E27FC236}">
                  <a16:creationId xmlns:a16="http://schemas.microsoft.com/office/drawing/2014/main" id="{D27D0EA9-303C-4D7C-16AB-141CAED9F258}"/>
                </a:ext>
              </a:extLst>
            </p:cNvPr>
            <p:cNvPicPr/>
            <p:nvPr/>
          </p:nvPicPr>
          <p:blipFill>
            <a:blip r:embed="rId344" cstate="print"/>
            <a:stretch>
              <a:fillRect/>
            </a:stretch>
          </p:blipFill>
          <p:spPr>
            <a:xfrm>
              <a:off x="6039408" y="5482678"/>
              <a:ext cx="44678" cy="109956"/>
            </a:xfrm>
            <a:prstGeom prst="rect">
              <a:avLst/>
            </a:prstGeom>
          </p:spPr>
        </p:pic>
        <p:sp>
          <p:nvSpPr>
            <p:cNvPr id="614" name="object 404">
              <a:extLst>
                <a:ext uri="{FF2B5EF4-FFF2-40B4-BE49-F238E27FC236}">
                  <a16:creationId xmlns:a16="http://schemas.microsoft.com/office/drawing/2014/main" id="{4C37EC2E-BDFE-EB05-CF11-17D6A5CD6FDF}"/>
                </a:ext>
              </a:extLst>
            </p:cNvPr>
            <p:cNvSpPr/>
            <p:nvPr/>
          </p:nvSpPr>
          <p:spPr>
            <a:xfrm>
              <a:off x="6056304" y="5706141"/>
              <a:ext cx="3175" cy="0"/>
            </a:xfrm>
            <a:custGeom>
              <a:avLst/>
              <a:gdLst/>
              <a:ahLst/>
              <a:cxnLst/>
              <a:rect l="l" t="t" r="r" b="b"/>
              <a:pathLst>
                <a:path w="3175">
                  <a:moveTo>
                    <a:pt x="0" y="0"/>
                  </a:moveTo>
                  <a:lnTo>
                    <a:pt x="2885" y="0"/>
                  </a:lnTo>
                </a:path>
              </a:pathLst>
            </a:custGeom>
            <a:ln w="3175">
              <a:solidFill>
                <a:srgbClr val="3F7594"/>
              </a:solidFill>
            </a:ln>
          </p:spPr>
          <p:txBody>
            <a:bodyPr wrap="square" lIns="0" tIns="0" rIns="0" bIns="0" rtlCol="0"/>
            <a:lstStyle/>
            <a:p>
              <a:endParaRPr/>
            </a:p>
          </p:txBody>
        </p:sp>
        <p:pic>
          <p:nvPicPr>
            <p:cNvPr id="615" name="object 405">
              <a:extLst>
                <a:ext uri="{FF2B5EF4-FFF2-40B4-BE49-F238E27FC236}">
                  <a16:creationId xmlns:a16="http://schemas.microsoft.com/office/drawing/2014/main" id="{A161440D-F5EE-8391-5DAB-7C76CEBB77D0}"/>
                </a:ext>
              </a:extLst>
            </p:cNvPr>
            <p:cNvPicPr/>
            <p:nvPr/>
          </p:nvPicPr>
          <p:blipFill>
            <a:blip r:embed="rId345" cstate="print"/>
            <a:stretch>
              <a:fillRect/>
            </a:stretch>
          </p:blipFill>
          <p:spPr>
            <a:xfrm>
              <a:off x="6042075" y="5587161"/>
              <a:ext cx="3746" cy="2895"/>
            </a:xfrm>
            <a:prstGeom prst="rect">
              <a:avLst/>
            </a:prstGeom>
          </p:spPr>
        </p:pic>
        <p:sp>
          <p:nvSpPr>
            <p:cNvPr id="616" name="object 406">
              <a:extLst>
                <a:ext uri="{FF2B5EF4-FFF2-40B4-BE49-F238E27FC236}">
                  <a16:creationId xmlns:a16="http://schemas.microsoft.com/office/drawing/2014/main" id="{36DB6FAE-4D9D-FE13-B0BF-A6684D540A99}"/>
                </a:ext>
              </a:extLst>
            </p:cNvPr>
            <p:cNvSpPr/>
            <p:nvPr/>
          </p:nvSpPr>
          <p:spPr>
            <a:xfrm>
              <a:off x="6042498" y="5588406"/>
              <a:ext cx="3175" cy="0"/>
            </a:xfrm>
            <a:custGeom>
              <a:avLst/>
              <a:gdLst/>
              <a:ahLst/>
              <a:cxnLst/>
              <a:rect l="l" t="t" r="r" b="b"/>
              <a:pathLst>
                <a:path w="3175">
                  <a:moveTo>
                    <a:pt x="0" y="0"/>
                  </a:moveTo>
                  <a:lnTo>
                    <a:pt x="2879" y="0"/>
                  </a:lnTo>
                </a:path>
              </a:pathLst>
            </a:custGeom>
            <a:ln w="3175">
              <a:solidFill>
                <a:srgbClr val="437E9A"/>
              </a:solidFill>
            </a:ln>
          </p:spPr>
          <p:txBody>
            <a:bodyPr wrap="square" lIns="0" tIns="0" rIns="0" bIns="0" rtlCol="0"/>
            <a:lstStyle/>
            <a:p>
              <a:endParaRPr/>
            </a:p>
          </p:txBody>
        </p:sp>
        <p:pic>
          <p:nvPicPr>
            <p:cNvPr id="617" name="object 407">
              <a:extLst>
                <a:ext uri="{FF2B5EF4-FFF2-40B4-BE49-F238E27FC236}">
                  <a16:creationId xmlns:a16="http://schemas.microsoft.com/office/drawing/2014/main" id="{95C231F8-9672-7326-582C-3AEBDD94B55C}"/>
                </a:ext>
              </a:extLst>
            </p:cNvPr>
            <p:cNvPicPr/>
            <p:nvPr/>
          </p:nvPicPr>
          <p:blipFill>
            <a:blip r:embed="rId346" cstate="hqprint">
              <a:extLst>
                <a:ext uri="{28A0092B-C50C-407E-A947-70E740481C1C}">
                  <a14:useLocalDpi xmlns:a14="http://schemas.microsoft.com/office/drawing/2010/main"/>
                </a:ext>
              </a:extLst>
            </a:blip>
            <a:stretch>
              <a:fillRect/>
            </a:stretch>
          </p:blipFill>
          <p:spPr>
            <a:xfrm>
              <a:off x="6014097" y="5543410"/>
              <a:ext cx="109474" cy="236943"/>
            </a:xfrm>
            <a:prstGeom prst="rect">
              <a:avLst/>
            </a:prstGeom>
          </p:spPr>
        </p:pic>
        <p:pic>
          <p:nvPicPr>
            <p:cNvPr id="618" name="object 408">
              <a:extLst>
                <a:ext uri="{FF2B5EF4-FFF2-40B4-BE49-F238E27FC236}">
                  <a16:creationId xmlns:a16="http://schemas.microsoft.com/office/drawing/2014/main" id="{CDBE5FC6-8BD5-C1F3-0BBD-7833FA78DFA3}"/>
                </a:ext>
              </a:extLst>
            </p:cNvPr>
            <p:cNvPicPr/>
            <p:nvPr/>
          </p:nvPicPr>
          <p:blipFill>
            <a:blip r:embed="rId347" cstate="print"/>
            <a:stretch>
              <a:fillRect/>
            </a:stretch>
          </p:blipFill>
          <p:spPr>
            <a:xfrm>
              <a:off x="5644629" y="5703392"/>
              <a:ext cx="7302" cy="6223"/>
            </a:xfrm>
            <a:prstGeom prst="rect">
              <a:avLst/>
            </a:prstGeom>
          </p:spPr>
        </p:pic>
        <p:pic>
          <p:nvPicPr>
            <p:cNvPr id="619" name="object 409">
              <a:extLst>
                <a:ext uri="{FF2B5EF4-FFF2-40B4-BE49-F238E27FC236}">
                  <a16:creationId xmlns:a16="http://schemas.microsoft.com/office/drawing/2014/main" id="{23AB8E3C-C62A-C062-BA6B-8D3C5B765C81}"/>
                </a:ext>
              </a:extLst>
            </p:cNvPr>
            <p:cNvPicPr/>
            <p:nvPr/>
          </p:nvPicPr>
          <p:blipFill>
            <a:blip r:embed="rId348" cstate="hqprint">
              <a:extLst>
                <a:ext uri="{28A0092B-C50C-407E-A947-70E740481C1C}">
                  <a14:useLocalDpi xmlns:a14="http://schemas.microsoft.com/office/drawing/2010/main"/>
                </a:ext>
              </a:extLst>
            </a:blip>
            <a:stretch>
              <a:fillRect/>
            </a:stretch>
          </p:blipFill>
          <p:spPr>
            <a:xfrm>
              <a:off x="5624322" y="5597944"/>
              <a:ext cx="41643" cy="26035"/>
            </a:xfrm>
            <a:prstGeom prst="rect">
              <a:avLst/>
            </a:prstGeom>
          </p:spPr>
        </p:pic>
        <p:sp>
          <p:nvSpPr>
            <p:cNvPr id="620" name="object 410">
              <a:extLst>
                <a:ext uri="{FF2B5EF4-FFF2-40B4-BE49-F238E27FC236}">
                  <a16:creationId xmlns:a16="http://schemas.microsoft.com/office/drawing/2014/main" id="{23535DC0-1EB3-8CB0-D483-617EBC12E18A}"/>
                </a:ext>
              </a:extLst>
            </p:cNvPr>
            <p:cNvSpPr/>
            <p:nvPr/>
          </p:nvSpPr>
          <p:spPr>
            <a:xfrm>
              <a:off x="5625332" y="5597029"/>
              <a:ext cx="5715" cy="0"/>
            </a:xfrm>
            <a:custGeom>
              <a:avLst/>
              <a:gdLst/>
              <a:ahLst/>
              <a:cxnLst/>
              <a:rect l="l" t="t" r="r" b="b"/>
              <a:pathLst>
                <a:path w="5714">
                  <a:moveTo>
                    <a:pt x="4043" y="0"/>
                  </a:moveTo>
                  <a:lnTo>
                    <a:pt x="5527" y="0"/>
                  </a:lnTo>
                </a:path>
                <a:path w="5714">
                  <a:moveTo>
                    <a:pt x="0" y="0"/>
                  </a:moveTo>
                  <a:lnTo>
                    <a:pt x="1260" y="0"/>
                  </a:lnTo>
                </a:path>
              </a:pathLst>
            </a:custGeom>
            <a:ln w="3175">
              <a:solidFill>
                <a:srgbClr val="005B7A"/>
              </a:solidFill>
            </a:ln>
          </p:spPr>
          <p:txBody>
            <a:bodyPr wrap="square" lIns="0" tIns="0" rIns="0" bIns="0" rtlCol="0"/>
            <a:lstStyle/>
            <a:p>
              <a:endParaRPr/>
            </a:p>
          </p:txBody>
        </p:sp>
        <p:pic>
          <p:nvPicPr>
            <p:cNvPr id="621" name="object 411">
              <a:extLst>
                <a:ext uri="{FF2B5EF4-FFF2-40B4-BE49-F238E27FC236}">
                  <a16:creationId xmlns:a16="http://schemas.microsoft.com/office/drawing/2014/main" id="{787664B5-67E5-EF2E-009F-7514DBF3FC8F}"/>
                </a:ext>
              </a:extLst>
            </p:cNvPr>
            <p:cNvPicPr/>
            <p:nvPr/>
          </p:nvPicPr>
          <p:blipFill>
            <a:blip r:embed="rId349" cstate="print"/>
            <a:stretch>
              <a:fillRect/>
            </a:stretch>
          </p:blipFill>
          <p:spPr>
            <a:xfrm>
              <a:off x="5637110" y="5701525"/>
              <a:ext cx="14029" cy="52285"/>
            </a:xfrm>
            <a:prstGeom prst="rect">
              <a:avLst/>
            </a:prstGeom>
          </p:spPr>
        </p:pic>
        <p:sp>
          <p:nvSpPr>
            <p:cNvPr id="622" name="object 412">
              <a:extLst>
                <a:ext uri="{FF2B5EF4-FFF2-40B4-BE49-F238E27FC236}">
                  <a16:creationId xmlns:a16="http://schemas.microsoft.com/office/drawing/2014/main" id="{11616A4B-1A22-AC50-7A16-0CC197BE2E3F}"/>
                </a:ext>
              </a:extLst>
            </p:cNvPr>
            <p:cNvSpPr/>
            <p:nvPr/>
          </p:nvSpPr>
          <p:spPr>
            <a:xfrm>
              <a:off x="5637982" y="5746660"/>
              <a:ext cx="5715" cy="0"/>
            </a:xfrm>
            <a:custGeom>
              <a:avLst/>
              <a:gdLst/>
              <a:ahLst/>
              <a:cxnLst/>
              <a:rect l="l" t="t" r="r" b="b"/>
              <a:pathLst>
                <a:path w="5714">
                  <a:moveTo>
                    <a:pt x="4163" y="0"/>
                  </a:moveTo>
                  <a:lnTo>
                    <a:pt x="5605" y="0"/>
                  </a:lnTo>
                </a:path>
                <a:path w="5714">
                  <a:moveTo>
                    <a:pt x="0" y="0"/>
                  </a:moveTo>
                  <a:lnTo>
                    <a:pt x="1396" y="0"/>
                  </a:lnTo>
                </a:path>
              </a:pathLst>
            </a:custGeom>
            <a:ln w="3175">
              <a:solidFill>
                <a:srgbClr val="005173"/>
              </a:solidFill>
            </a:ln>
          </p:spPr>
          <p:txBody>
            <a:bodyPr wrap="square" lIns="0" tIns="0" rIns="0" bIns="0" rtlCol="0"/>
            <a:lstStyle/>
            <a:p>
              <a:endParaRPr/>
            </a:p>
          </p:txBody>
        </p:sp>
        <p:pic>
          <p:nvPicPr>
            <p:cNvPr id="623" name="object 413">
              <a:extLst>
                <a:ext uri="{FF2B5EF4-FFF2-40B4-BE49-F238E27FC236}">
                  <a16:creationId xmlns:a16="http://schemas.microsoft.com/office/drawing/2014/main" id="{C6EEAF93-D396-24E6-8379-B79786A68251}"/>
                </a:ext>
              </a:extLst>
            </p:cNvPr>
            <p:cNvPicPr/>
            <p:nvPr/>
          </p:nvPicPr>
          <p:blipFill>
            <a:blip r:embed="rId350" cstate="print">
              <a:extLst>
                <a:ext uri="{28A0092B-C50C-407E-A947-70E740481C1C}">
                  <a14:useLocalDpi xmlns:a14="http://schemas.microsoft.com/office/drawing/2010/main"/>
                </a:ext>
              </a:extLst>
            </a:blip>
            <a:stretch>
              <a:fillRect/>
            </a:stretch>
          </p:blipFill>
          <p:spPr>
            <a:xfrm>
              <a:off x="5636996" y="5459907"/>
              <a:ext cx="10236" cy="11341"/>
            </a:xfrm>
            <a:prstGeom prst="rect">
              <a:avLst/>
            </a:prstGeom>
          </p:spPr>
        </p:pic>
        <p:pic>
          <p:nvPicPr>
            <p:cNvPr id="624" name="object 414">
              <a:extLst>
                <a:ext uri="{FF2B5EF4-FFF2-40B4-BE49-F238E27FC236}">
                  <a16:creationId xmlns:a16="http://schemas.microsoft.com/office/drawing/2014/main" id="{4446F443-E622-632D-2F5C-55CFF44A7D81}"/>
                </a:ext>
              </a:extLst>
            </p:cNvPr>
            <p:cNvPicPr/>
            <p:nvPr/>
          </p:nvPicPr>
          <p:blipFill>
            <a:blip r:embed="rId351" cstate="hqprint">
              <a:extLst>
                <a:ext uri="{28A0092B-C50C-407E-A947-70E740481C1C}">
                  <a14:useLocalDpi xmlns:a14="http://schemas.microsoft.com/office/drawing/2010/main"/>
                </a:ext>
              </a:extLst>
            </a:blip>
            <a:stretch>
              <a:fillRect/>
            </a:stretch>
          </p:blipFill>
          <p:spPr>
            <a:xfrm>
              <a:off x="5589651" y="5518175"/>
              <a:ext cx="100837" cy="490245"/>
            </a:xfrm>
            <a:prstGeom prst="rect">
              <a:avLst/>
            </a:prstGeom>
          </p:spPr>
        </p:pic>
        <p:pic>
          <p:nvPicPr>
            <p:cNvPr id="625" name="object 415">
              <a:extLst>
                <a:ext uri="{FF2B5EF4-FFF2-40B4-BE49-F238E27FC236}">
                  <a16:creationId xmlns:a16="http://schemas.microsoft.com/office/drawing/2014/main" id="{1F3B6AB9-CD0F-23AE-DB3F-A2F79367F768}"/>
                </a:ext>
              </a:extLst>
            </p:cNvPr>
            <p:cNvPicPr/>
            <p:nvPr/>
          </p:nvPicPr>
          <p:blipFill>
            <a:blip r:embed="rId352" cstate="print">
              <a:extLst>
                <a:ext uri="{28A0092B-C50C-407E-A947-70E740481C1C}">
                  <a14:useLocalDpi xmlns:a14="http://schemas.microsoft.com/office/drawing/2010/main"/>
                </a:ext>
              </a:extLst>
            </a:blip>
            <a:stretch>
              <a:fillRect/>
            </a:stretch>
          </p:blipFill>
          <p:spPr>
            <a:xfrm>
              <a:off x="5418086" y="5770943"/>
              <a:ext cx="8382" cy="9309"/>
            </a:xfrm>
            <a:prstGeom prst="rect">
              <a:avLst/>
            </a:prstGeom>
          </p:spPr>
        </p:pic>
        <p:pic>
          <p:nvPicPr>
            <p:cNvPr id="626" name="object 416">
              <a:extLst>
                <a:ext uri="{FF2B5EF4-FFF2-40B4-BE49-F238E27FC236}">
                  <a16:creationId xmlns:a16="http://schemas.microsoft.com/office/drawing/2014/main" id="{EB308A80-5F46-91E1-8B2A-A164DA4D842C}"/>
                </a:ext>
              </a:extLst>
            </p:cNvPr>
            <p:cNvPicPr/>
            <p:nvPr/>
          </p:nvPicPr>
          <p:blipFill>
            <a:blip r:embed="rId353" cstate="print"/>
            <a:stretch>
              <a:fillRect/>
            </a:stretch>
          </p:blipFill>
          <p:spPr>
            <a:xfrm>
              <a:off x="5449163" y="6266764"/>
              <a:ext cx="8267" cy="7137"/>
            </a:xfrm>
            <a:prstGeom prst="rect">
              <a:avLst/>
            </a:prstGeom>
          </p:spPr>
        </p:pic>
        <p:pic>
          <p:nvPicPr>
            <p:cNvPr id="627" name="object 417">
              <a:extLst>
                <a:ext uri="{FF2B5EF4-FFF2-40B4-BE49-F238E27FC236}">
                  <a16:creationId xmlns:a16="http://schemas.microsoft.com/office/drawing/2014/main" id="{8C9F2203-CC7B-932D-D499-FEA051FA731A}"/>
                </a:ext>
              </a:extLst>
            </p:cNvPr>
            <p:cNvPicPr/>
            <p:nvPr/>
          </p:nvPicPr>
          <p:blipFill>
            <a:blip r:embed="rId354" cstate="print"/>
            <a:stretch>
              <a:fillRect/>
            </a:stretch>
          </p:blipFill>
          <p:spPr>
            <a:xfrm>
              <a:off x="5450001" y="6264617"/>
              <a:ext cx="6426" cy="4914"/>
            </a:xfrm>
            <a:prstGeom prst="rect">
              <a:avLst/>
            </a:prstGeom>
          </p:spPr>
        </p:pic>
        <p:sp>
          <p:nvSpPr>
            <p:cNvPr id="628" name="object 418">
              <a:extLst>
                <a:ext uri="{FF2B5EF4-FFF2-40B4-BE49-F238E27FC236}">
                  <a16:creationId xmlns:a16="http://schemas.microsoft.com/office/drawing/2014/main" id="{1DC7C474-B11C-DF79-C09D-4B4E5A874876}"/>
                </a:ext>
              </a:extLst>
            </p:cNvPr>
            <p:cNvSpPr/>
            <p:nvPr/>
          </p:nvSpPr>
          <p:spPr>
            <a:xfrm>
              <a:off x="5450605" y="6266402"/>
              <a:ext cx="635" cy="0"/>
            </a:xfrm>
            <a:custGeom>
              <a:avLst/>
              <a:gdLst/>
              <a:ahLst/>
              <a:cxnLst/>
              <a:rect l="l" t="t" r="r" b="b"/>
              <a:pathLst>
                <a:path w="635">
                  <a:moveTo>
                    <a:pt x="0" y="0"/>
                  </a:moveTo>
                  <a:lnTo>
                    <a:pt x="485" y="0"/>
                  </a:lnTo>
                </a:path>
              </a:pathLst>
            </a:custGeom>
            <a:ln w="3175">
              <a:solidFill>
                <a:srgbClr val="5A839F"/>
              </a:solidFill>
            </a:ln>
          </p:spPr>
          <p:txBody>
            <a:bodyPr wrap="square" lIns="0" tIns="0" rIns="0" bIns="0" rtlCol="0"/>
            <a:lstStyle/>
            <a:p>
              <a:endParaRPr/>
            </a:p>
          </p:txBody>
        </p:sp>
        <p:sp>
          <p:nvSpPr>
            <p:cNvPr id="629" name="object 419">
              <a:extLst>
                <a:ext uri="{FF2B5EF4-FFF2-40B4-BE49-F238E27FC236}">
                  <a16:creationId xmlns:a16="http://schemas.microsoft.com/office/drawing/2014/main" id="{D6C8F25D-876B-6D6D-D68E-3916BD938BFA}"/>
                </a:ext>
              </a:extLst>
            </p:cNvPr>
            <p:cNvSpPr/>
            <p:nvPr/>
          </p:nvSpPr>
          <p:spPr>
            <a:xfrm>
              <a:off x="5451360" y="6266199"/>
              <a:ext cx="0" cy="1270"/>
            </a:xfrm>
            <a:custGeom>
              <a:avLst/>
              <a:gdLst/>
              <a:ahLst/>
              <a:cxnLst/>
              <a:rect l="l" t="t" r="r" b="b"/>
              <a:pathLst>
                <a:path h="1270">
                  <a:moveTo>
                    <a:pt x="0" y="1224"/>
                  </a:moveTo>
                  <a:lnTo>
                    <a:pt x="0" y="0"/>
                  </a:lnTo>
                </a:path>
              </a:pathLst>
            </a:custGeom>
            <a:ln w="3175">
              <a:solidFill>
                <a:srgbClr val="507E9C"/>
              </a:solidFill>
            </a:ln>
          </p:spPr>
          <p:txBody>
            <a:bodyPr wrap="square" lIns="0" tIns="0" rIns="0" bIns="0" rtlCol="0"/>
            <a:lstStyle/>
            <a:p>
              <a:endParaRPr/>
            </a:p>
          </p:txBody>
        </p:sp>
        <p:pic>
          <p:nvPicPr>
            <p:cNvPr id="630" name="object 420">
              <a:extLst>
                <a:ext uri="{FF2B5EF4-FFF2-40B4-BE49-F238E27FC236}">
                  <a16:creationId xmlns:a16="http://schemas.microsoft.com/office/drawing/2014/main" id="{06A50C85-13FB-C52D-EA60-2C749DF30F06}"/>
                </a:ext>
              </a:extLst>
            </p:cNvPr>
            <p:cNvPicPr/>
            <p:nvPr/>
          </p:nvPicPr>
          <p:blipFill>
            <a:blip r:embed="rId355" cstate="hqprint">
              <a:extLst>
                <a:ext uri="{28A0092B-C50C-407E-A947-70E740481C1C}">
                  <a14:useLocalDpi xmlns:a14="http://schemas.microsoft.com/office/drawing/2010/main"/>
                </a:ext>
              </a:extLst>
            </a:blip>
            <a:stretch>
              <a:fillRect/>
            </a:stretch>
          </p:blipFill>
          <p:spPr>
            <a:xfrm>
              <a:off x="5364048" y="5839472"/>
              <a:ext cx="115176" cy="571284"/>
            </a:xfrm>
            <a:prstGeom prst="rect">
              <a:avLst/>
            </a:prstGeom>
          </p:spPr>
        </p:pic>
        <p:pic>
          <p:nvPicPr>
            <p:cNvPr id="631" name="object 421">
              <a:extLst>
                <a:ext uri="{FF2B5EF4-FFF2-40B4-BE49-F238E27FC236}">
                  <a16:creationId xmlns:a16="http://schemas.microsoft.com/office/drawing/2014/main" id="{C3C1FD79-5FE1-AD10-9655-D65ED41D3EE2}"/>
                </a:ext>
              </a:extLst>
            </p:cNvPr>
            <p:cNvPicPr/>
            <p:nvPr/>
          </p:nvPicPr>
          <p:blipFill>
            <a:blip r:embed="rId356" cstate="print"/>
            <a:stretch>
              <a:fillRect/>
            </a:stretch>
          </p:blipFill>
          <p:spPr>
            <a:xfrm>
              <a:off x="5441911" y="6189522"/>
              <a:ext cx="15646" cy="5854"/>
            </a:xfrm>
            <a:prstGeom prst="rect">
              <a:avLst/>
            </a:prstGeom>
          </p:spPr>
        </p:pic>
        <p:pic>
          <p:nvPicPr>
            <p:cNvPr id="632" name="object 422">
              <a:extLst>
                <a:ext uri="{FF2B5EF4-FFF2-40B4-BE49-F238E27FC236}">
                  <a16:creationId xmlns:a16="http://schemas.microsoft.com/office/drawing/2014/main" id="{79A551A8-72D3-981F-A502-FFFE34178941}"/>
                </a:ext>
              </a:extLst>
            </p:cNvPr>
            <p:cNvPicPr/>
            <p:nvPr/>
          </p:nvPicPr>
          <p:blipFill>
            <a:blip r:embed="rId357" cstate="print">
              <a:extLst>
                <a:ext uri="{28A0092B-C50C-407E-A947-70E740481C1C}">
                  <a14:useLocalDpi xmlns:a14="http://schemas.microsoft.com/office/drawing/2010/main"/>
                </a:ext>
              </a:extLst>
            </a:blip>
            <a:stretch>
              <a:fillRect/>
            </a:stretch>
          </p:blipFill>
          <p:spPr>
            <a:xfrm>
              <a:off x="5401271" y="6291300"/>
              <a:ext cx="57899" cy="91871"/>
            </a:xfrm>
            <a:prstGeom prst="rect">
              <a:avLst/>
            </a:prstGeom>
          </p:spPr>
        </p:pic>
        <p:pic>
          <p:nvPicPr>
            <p:cNvPr id="633" name="object 423">
              <a:extLst>
                <a:ext uri="{FF2B5EF4-FFF2-40B4-BE49-F238E27FC236}">
                  <a16:creationId xmlns:a16="http://schemas.microsoft.com/office/drawing/2014/main" id="{EC8819FD-725A-DADB-35F9-D8D74E2146D0}"/>
                </a:ext>
              </a:extLst>
            </p:cNvPr>
            <p:cNvPicPr/>
            <p:nvPr/>
          </p:nvPicPr>
          <p:blipFill>
            <a:blip r:embed="rId358" cstate="hqprint">
              <a:extLst>
                <a:ext uri="{28A0092B-C50C-407E-A947-70E740481C1C}">
                  <a14:useLocalDpi xmlns:a14="http://schemas.microsoft.com/office/drawing/2010/main"/>
                </a:ext>
              </a:extLst>
            </a:blip>
            <a:stretch>
              <a:fillRect/>
            </a:stretch>
          </p:blipFill>
          <p:spPr>
            <a:xfrm>
              <a:off x="5357761" y="6023089"/>
              <a:ext cx="33528" cy="37147"/>
            </a:xfrm>
            <a:prstGeom prst="rect">
              <a:avLst/>
            </a:prstGeom>
          </p:spPr>
        </p:pic>
        <p:pic>
          <p:nvPicPr>
            <p:cNvPr id="634" name="object 424">
              <a:extLst>
                <a:ext uri="{FF2B5EF4-FFF2-40B4-BE49-F238E27FC236}">
                  <a16:creationId xmlns:a16="http://schemas.microsoft.com/office/drawing/2014/main" id="{06E31FC3-0233-8CC4-1012-C47C4791A781}"/>
                </a:ext>
              </a:extLst>
            </p:cNvPr>
            <p:cNvPicPr/>
            <p:nvPr/>
          </p:nvPicPr>
          <p:blipFill>
            <a:blip r:embed="rId359" cstate="print"/>
            <a:stretch>
              <a:fillRect/>
            </a:stretch>
          </p:blipFill>
          <p:spPr>
            <a:xfrm>
              <a:off x="5356656" y="6104343"/>
              <a:ext cx="102108" cy="88403"/>
            </a:xfrm>
            <a:prstGeom prst="rect">
              <a:avLst/>
            </a:prstGeom>
          </p:spPr>
        </p:pic>
        <p:pic>
          <p:nvPicPr>
            <p:cNvPr id="635" name="object 425">
              <a:extLst>
                <a:ext uri="{FF2B5EF4-FFF2-40B4-BE49-F238E27FC236}">
                  <a16:creationId xmlns:a16="http://schemas.microsoft.com/office/drawing/2014/main" id="{46D89EA9-6BC7-FCE6-BF53-C989016CC4CD}"/>
                </a:ext>
              </a:extLst>
            </p:cNvPr>
            <p:cNvPicPr/>
            <p:nvPr/>
          </p:nvPicPr>
          <p:blipFill>
            <a:blip r:embed="rId360" cstate="print"/>
            <a:stretch>
              <a:fillRect/>
            </a:stretch>
          </p:blipFill>
          <p:spPr>
            <a:xfrm>
              <a:off x="5015153" y="5500699"/>
              <a:ext cx="14249" cy="12166"/>
            </a:xfrm>
            <a:prstGeom prst="rect">
              <a:avLst/>
            </a:prstGeom>
          </p:spPr>
        </p:pic>
        <p:pic>
          <p:nvPicPr>
            <p:cNvPr id="636" name="object 426">
              <a:extLst>
                <a:ext uri="{FF2B5EF4-FFF2-40B4-BE49-F238E27FC236}">
                  <a16:creationId xmlns:a16="http://schemas.microsoft.com/office/drawing/2014/main" id="{1678EA70-D297-B586-9EBC-31E5959DE9AA}"/>
                </a:ext>
              </a:extLst>
            </p:cNvPr>
            <p:cNvPicPr/>
            <p:nvPr/>
          </p:nvPicPr>
          <p:blipFill>
            <a:blip r:embed="rId361" cstate="print"/>
            <a:stretch>
              <a:fillRect/>
            </a:stretch>
          </p:blipFill>
          <p:spPr>
            <a:xfrm>
              <a:off x="5063312" y="5210644"/>
              <a:ext cx="49492" cy="165595"/>
            </a:xfrm>
            <a:prstGeom prst="rect">
              <a:avLst/>
            </a:prstGeom>
          </p:spPr>
        </p:pic>
        <p:pic>
          <p:nvPicPr>
            <p:cNvPr id="637" name="object 427">
              <a:extLst>
                <a:ext uri="{FF2B5EF4-FFF2-40B4-BE49-F238E27FC236}">
                  <a16:creationId xmlns:a16="http://schemas.microsoft.com/office/drawing/2014/main" id="{271D122F-C035-313D-87D6-84B2ABC83F4A}"/>
                </a:ext>
              </a:extLst>
            </p:cNvPr>
            <p:cNvPicPr/>
            <p:nvPr/>
          </p:nvPicPr>
          <p:blipFill>
            <a:blip r:embed="rId362" cstate="print">
              <a:extLst>
                <a:ext uri="{28A0092B-C50C-407E-A947-70E740481C1C}">
                  <a14:useLocalDpi xmlns:a14="http://schemas.microsoft.com/office/drawing/2010/main"/>
                </a:ext>
              </a:extLst>
            </a:blip>
            <a:stretch>
              <a:fillRect/>
            </a:stretch>
          </p:blipFill>
          <p:spPr>
            <a:xfrm>
              <a:off x="4988610" y="5676950"/>
              <a:ext cx="10172" cy="11264"/>
            </a:xfrm>
            <a:prstGeom prst="rect">
              <a:avLst/>
            </a:prstGeom>
          </p:spPr>
        </p:pic>
        <p:pic>
          <p:nvPicPr>
            <p:cNvPr id="638" name="object 428">
              <a:extLst>
                <a:ext uri="{FF2B5EF4-FFF2-40B4-BE49-F238E27FC236}">
                  <a16:creationId xmlns:a16="http://schemas.microsoft.com/office/drawing/2014/main" id="{6C7B6B38-D077-359B-7382-679594992B22}"/>
                </a:ext>
              </a:extLst>
            </p:cNvPr>
            <p:cNvPicPr/>
            <p:nvPr/>
          </p:nvPicPr>
          <p:blipFill>
            <a:blip r:embed="rId363" cstate="print"/>
            <a:stretch>
              <a:fillRect/>
            </a:stretch>
          </p:blipFill>
          <p:spPr>
            <a:xfrm>
              <a:off x="4990084" y="5678030"/>
              <a:ext cx="7632" cy="1879"/>
            </a:xfrm>
            <a:prstGeom prst="rect">
              <a:avLst/>
            </a:prstGeom>
          </p:spPr>
        </p:pic>
        <p:pic>
          <p:nvPicPr>
            <p:cNvPr id="639" name="object 429">
              <a:extLst>
                <a:ext uri="{FF2B5EF4-FFF2-40B4-BE49-F238E27FC236}">
                  <a16:creationId xmlns:a16="http://schemas.microsoft.com/office/drawing/2014/main" id="{A79405C3-8EC1-FDC7-7A4C-109469D8B427}"/>
                </a:ext>
              </a:extLst>
            </p:cNvPr>
            <p:cNvPicPr/>
            <p:nvPr/>
          </p:nvPicPr>
          <p:blipFill>
            <a:blip r:embed="rId364" cstate="print"/>
            <a:stretch>
              <a:fillRect/>
            </a:stretch>
          </p:blipFill>
          <p:spPr>
            <a:xfrm>
              <a:off x="4990528" y="5678322"/>
              <a:ext cx="6781" cy="2362"/>
            </a:xfrm>
            <a:prstGeom prst="rect">
              <a:avLst/>
            </a:prstGeom>
          </p:spPr>
        </p:pic>
        <p:sp>
          <p:nvSpPr>
            <p:cNvPr id="640" name="object 430">
              <a:extLst>
                <a:ext uri="{FF2B5EF4-FFF2-40B4-BE49-F238E27FC236}">
                  <a16:creationId xmlns:a16="http://schemas.microsoft.com/office/drawing/2014/main" id="{A75BB19D-8441-E8EE-6BFF-F4172A2DF9DD}"/>
                </a:ext>
              </a:extLst>
            </p:cNvPr>
            <p:cNvSpPr/>
            <p:nvPr/>
          </p:nvSpPr>
          <p:spPr>
            <a:xfrm>
              <a:off x="4995887" y="5680055"/>
              <a:ext cx="1270" cy="0"/>
            </a:xfrm>
            <a:custGeom>
              <a:avLst/>
              <a:gdLst/>
              <a:ahLst/>
              <a:cxnLst/>
              <a:rect l="l" t="t" r="r" b="b"/>
              <a:pathLst>
                <a:path w="1270">
                  <a:moveTo>
                    <a:pt x="0" y="0"/>
                  </a:moveTo>
                  <a:lnTo>
                    <a:pt x="819" y="0"/>
                  </a:lnTo>
                </a:path>
              </a:pathLst>
            </a:custGeom>
            <a:ln w="3175">
              <a:solidFill>
                <a:srgbClr val="347394"/>
              </a:solidFill>
            </a:ln>
          </p:spPr>
          <p:txBody>
            <a:bodyPr wrap="square" lIns="0" tIns="0" rIns="0" bIns="0" rtlCol="0"/>
            <a:lstStyle/>
            <a:p>
              <a:endParaRPr/>
            </a:p>
          </p:txBody>
        </p:sp>
        <p:pic>
          <p:nvPicPr>
            <p:cNvPr id="641" name="object 431">
              <a:extLst>
                <a:ext uri="{FF2B5EF4-FFF2-40B4-BE49-F238E27FC236}">
                  <a16:creationId xmlns:a16="http://schemas.microsoft.com/office/drawing/2014/main" id="{8E7D6C34-39E1-7EF1-BB4D-A27F1B0C48FE}"/>
                </a:ext>
              </a:extLst>
            </p:cNvPr>
            <p:cNvPicPr/>
            <p:nvPr/>
          </p:nvPicPr>
          <p:blipFill>
            <a:blip r:embed="rId365" cstate="print"/>
            <a:stretch>
              <a:fillRect/>
            </a:stretch>
          </p:blipFill>
          <p:spPr>
            <a:xfrm>
              <a:off x="5065814" y="5210721"/>
              <a:ext cx="11684" cy="8064"/>
            </a:xfrm>
            <a:prstGeom prst="rect">
              <a:avLst/>
            </a:prstGeom>
          </p:spPr>
        </p:pic>
        <p:pic>
          <p:nvPicPr>
            <p:cNvPr id="642" name="object 432">
              <a:extLst>
                <a:ext uri="{FF2B5EF4-FFF2-40B4-BE49-F238E27FC236}">
                  <a16:creationId xmlns:a16="http://schemas.microsoft.com/office/drawing/2014/main" id="{C5DE06FB-D0F9-AC1E-B637-2AB44C159F16}"/>
                </a:ext>
              </a:extLst>
            </p:cNvPr>
            <p:cNvPicPr/>
            <p:nvPr/>
          </p:nvPicPr>
          <p:blipFill>
            <a:blip r:embed="rId366" cstate="print"/>
            <a:stretch>
              <a:fillRect/>
            </a:stretch>
          </p:blipFill>
          <p:spPr>
            <a:xfrm>
              <a:off x="5064937" y="5206987"/>
              <a:ext cx="11061" cy="6438"/>
            </a:xfrm>
            <a:prstGeom prst="rect">
              <a:avLst/>
            </a:prstGeom>
          </p:spPr>
        </p:pic>
        <p:sp>
          <p:nvSpPr>
            <p:cNvPr id="643" name="object 433">
              <a:extLst>
                <a:ext uri="{FF2B5EF4-FFF2-40B4-BE49-F238E27FC236}">
                  <a16:creationId xmlns:a16="http://schemas.microsoft.com/office/drawing/2014/main" id="{A0BE692A-EF16-B433-3DBB-85515562E66C}"/>
                </a:ext>
              </a:extLst>
            </p:cNvPr>
            <p:cNvSpPr/>
            <p:nvPr/>
          </p:nvSpPr>
          <p:spPr>
            <a:xfrm>
              <a:off x="5072024" y="5209133"/>
              <a:ext cx="3175" cy="3175"/>
            </a:xfrm>
            <a:custGeom>
              <a:avLst/>
              <a:gdLst/>
              <a:ahLst/>
              <a:cxnLst/>
              <a:rect l="l" t="t" r="r" b="b"/>
              <a:pathLst>
                <a:path w="3175" h="3175">
                  <a:moveTo>
                    <a:pt x="0" y="0"/>
                  </a:moveTo>
                  <a:lnTo>
                    <a:pt x="1397" y="2730"/>
                  </a:lnTo>
                  <a:lnTo>
                    <a:pt x="1955" y="2565"/>
                  </a:lnTo>
                  <a:lnTo>
                    <a:pt x="2463" y="2349"/>
                  </a:lnTo>
                  <a:lnTo>
                    <a:pt x="2857" y="2108"/>
                  </a:lnTo>
                  <a:lnTo>
                    <a:pt x="2451" y="1130"/>
                  </a:lnTo>
                  <a:lnTo>
                    <a:pt x="1384" y="342"/>
                  </a:lnTo>
                  <a:lnTo>
                    <a:pt x="0" y="0"/>
                  </a:lnTo>
                  <a:close/>
                </a:path>
              </a:pathLst>
            </a:custGeom>
            <a:solidFill>
              <a:srgbClr val="6A798E"/>
            </a:solidFill>
          </p:spPr>
          <p:txBody>
            <a:bodyPr wrap="square" lIns="0" tIns="0" rIns="0" bIns="0" rtlCol="0"/>
            <a:lstStyle/>
            <a:p>
              <a:endParaRPr/>
            </a:p>
          </p:txBody>
        </p:sp>
        <p:pic>
          <p:nvPicPr>
            <p:cNvPr id="644" name="object 434">
              <a:extLst>
                <a:ext uri="{FF2B5EF4-FFF2-40B4-BE49-F238E27FC236}">
                  <a16:creationId xmlns:a16="http://schemas.microsoft.com/office/drawing/2014/main" id="{0D03BA39-4A62-5CDA-2A55-D9AAFAC6AF0A}"/>
                </a:ext>
              </a:extLst>
            </p:cNvPr>
            <p:cNvPicPr/>
            <p:nvPr/>
          </p:nvPicPr>
          <p:blipFill>
            <a:blip r:embed="rId367" cstate="hqprint">
              <a:extLst>
                <a:ext uri="{28A0092B-C50C-407E-A947-70E740481C1C}">
                  <a14:useLocalDpi xmlns:a14="http://schemas.microsoft.com/office/drawing/2010/main"/>
                </a:ext>
              </a:extLst>
            </a:blip>
            <a:stretch>
              <a:fillRect/>
            </a:stretch>
          </p:blipFill>
          <p:spPr>
            <a:xfrm>
              <a:off x="4973167" y="5406008"/>
              <a:ext cx="169329" cy="479551"/>
            </a:xfrm>
            <a:prstGeom prst="rect">
              <a:avLst/>
            </a:prstGeom>
          </p:spPr>
        </p:pic>
        <p:pic>
          <p:nvPicPr>
            <p:cNvPr id="645" name="object 435">
              <a:extLst>
                <a:ext uri="{FF2B5EF4-FFF2-40B4-BE49-F238E27FC236}">
                  <a16:creationId xmlns:a16="http://schemas.microsoft.com/office/drawing/2014/main" id="{D0C3F747-D42C-334C-64E2-C88AA8DE915C}"/>
                </a:ext>
              </a:extLst>
            </p:cNvPr>
            <p:cNvPicPr/>
            <p:nvPr/>
          </p:nvPicPr>
          <p:blipFill>
            <a:blip r:embed="rId368" cstate="print"/>
            <a:stretch>
              <a:fillRect/>
            </a:stretch>
          </p:blipFill>
          <p:spPr>
            <a:xfrm>
              <a:off x="5114772" y="5478741"/>
              <a:ext cx="36105" cy="44754"/>
            </a:xfrm>
            <a:prstGeom prst="rect">
              <a:avLst/>
            </a:prstGeom>
          </p:spPr>
        </p:pic>
        <p:pic>
          <p:nvPicPr>
            <p:cNvPr id="646" name="object 436">
              <a:extLst>
                <a:ext uri="{FF2B5EF4-FFF2-40B4-BE49-F238E27FC236}">
                  <a16:creationId xmlns:a16="http://schemas.microsoft.com/office/drawing/2014/main" id="{6F833298-B324-7A43-12D4-68C6D5A3A539}"/>
                </a:ext>
              </a:extLst>
            </p:cNvPr>
            <p:cNvPicPr/>
            <p:nvPr/>
          </p:nvPicPr>
          <p:blipFill>
            <a:blip r:embed="rId369" cstate="print">
              <a:extLst>
                <a:ext uri="{28A0092B-C50C-407E-A947-70E740481C1C}">
                  <a14:useLocalDpi xmlns:a14="http://schemas.microsoft.com/office/drawing/2010/main"/>
                </a:ext>
              </a:extLst>
            </a:blip>
            <a:stretch>
              <a:fillRect/>
            </a:stretch>
          </p:blipFill>
          <p:spPr>
            <a:xfrm>
              <a:off x="5000739" y="5800026"/>
              <a:ext cx="40741" cy="45135"/>
            </a:xfrm>
            <a:prstGeom prst="rect">
              <a:avLst/>
            </a:prstGeom>
          </p:spPr>
        </p:pic>
        <p:pic>
          <p:nvPicPr>
            <p:cNvPr id="647" name="object 437">
              <a:extLst>
                <a:ext uri="{FF2B5EF4-FFF2-40B4-BE49-F238E27FC236}">
                  <a16:creationId xmlns:a16="http://schemas.microsoft.com/office/drawing/2014/main" id="{FBDEA5FA-F241-0D28-D42B-2EC84E9AD93B}"/>
                </a:ext>
              </a:extLst>
            </p:cNvPr>
            <p:cNvPicPr/>
            <p:nvPr/>
          </p:nvPicPr>
          <p:blipFill>
            <a:blip r:embed="rId370" cstate="hqprint">
              <a:extLst>
                <a:ext uri="{28A0092B-C50C-407E-A947-70E740481C1C}">
                  <a14:useLocalDpi xmlns:a14="http://schemas.microsoft.com/office/drawing/2010/main"/>
                </a:ext>
              </a:extLst>
            </a:blip>
            <a:stretch>
              <a:fillRect/>
            </a:stretch>
          </p:blipFill>
          <p:spPr>
            <a:xfrm>
              <a:off x="5114175" y="5603735"/>
              <a:ext cx="50939" cy="56451"/>
            </a:xfrm>
            <a:prstGeom prst="rect">
              <a:avLst/>
            </a:prstGeom>
          </p:spPr>
        </p:pic>
        <p:pic>
          <p:nvPicPr>
            <p:cNvPr id="648" name="object 438">
              <a:extLst>
                <a:ext uri="{FF2B5EF4-FFF2-40B4-BE49-F238E27FC236}">
                  <a16:creationId xmlns:a16="http://schemas.microsoft.com/office/drawing/2014/main" id="{EA1E22BF-B17B-7DFA-3292-FD560FF0FCE7}"/>
                </a:ext>
              </a:extLst>
            </p:cNvPr>
            <p:cNvPicPr/>
            <p:nvPr/>
          </p:nvPicPr>
          <p:blipFill>
            <a:blip r:embed="rId371" cstate="hqprint">
              <a:extLst>
                <a:ext uri="{28A0092B-C50C-407E-A947-70E740481C1C}">
                  <a14:useLocalDpi xmlns:a14="http://schemas.microsoft.com/office/drawing/2010/main"/>
                </a:ext>
              </a:extLst>
            </a:blip>
            <a:stretch>
              <a:fillRect/>
            </a:stretch>
          </p:blipFill>
          <p:spPr>
            <a:xfrm>
              <a:off x="5147259" y="5771807"/>
              <a:ext cx="65074" cy="63931"/>
            </a:xfrm>
            <a:prstGeom prst="rect">
              <a:avLst/>
            </a:prstGeom>
          </p:spPr>
        </p:pic>
        <p:pic>
          <p:nvPicPr>
            <p:cNvPr id="649" name="object 439">
              <a:extLst>
                <a:ext uri="{FF2B5EF4-FFF2-40B4-BE49-F238E27FC236}">
                  <a16:creationId xmlns:a16="http://schemas.microsoft.com/office/drawing/2014/main" id="{75EF9BEB-37DE-9B5E-CBA2-C9B150A5D8C3}"/>
                </a:ext>
              </a:extLst>
            </p:cNvPr>
            <p:cNvPicPr/>
            <p:nvPr/>
          </p:nvPicPr>
          <p:blipFill>
            <a:blip r:embed="rId372" cstate="hqprint">
              <a:extLst>
                <a:ext uri="{28A0092B-C50C-407E-A947-70E740481C1C}">
                  <a14:useLocalDpi xmlns:a14="http://schemas.microsoft.com/office/drawing/2010/main"/>
                </a:ext>
              </a:extLst>
            </a:blip>
            <a:stretch>
              <a:fillRect/>
            </a:stretch>
          </p:blipFill>
          <p:spPr>
            <a:xfrm>
              <a:off x="5065052" y="5876670"/>
              <a:ext cx="84289" cy="89839"/>
            </a:xfrm>
            <a:prstGeom prst="rect">
              <a:avLst/>
            </a:prstGeom>
          </p:spPr>
        </p:pic>
        <p:pic>
          <p:nvPicPr>
            <p:cNvPr id="650" name="object 440">
              <a:extLst>
                <a:ext uri="{FF2B5EF4-FFF2-40B4-BE49-F238E27FC236}">
                  <a16:creationId xmlns:a16="http://schemas.microsoft.com/office/drawing/2014/main" id="{F60B4557-636A-87B2-8B44-26BA75BC8EF7}"/>
                </a:ext>
              </a:extLst>
            </p:cNvPr>
            <p:cNvPicPr/>
            <p:nvPr/>
          </p:nvPicPr>
          <p:blipFill>
            <a:blip r:embed="rId373" cstate="print"/>
            <a:stretch>
              <a:fillRect/>
            </a:stretch>
          </p:blipFill>
          <p:spPr>
            <a:xfrm>
              <a:off x="6455612" y="6117805"/>
              <a:ext cx="10998" cy="9385"/>
            </a:xfrm>
            <a:prstGeom prst="rect">
              <a:avLst/>
            </a:prstGeom>
          </p:spPr>
        </p:pic>
        <p:pic>
          <p:nvPicPr>
            <p:cNvPr id="651" name="object 441">
              <a:extLst>
                <a:ext uri="{FF2B5EF4-FFF2-40B4-BE49-F238E27FC236}">
                  <a16:creationId xmlns:a16="http://schemas.microsoft.com/office/drawing/2014/main" id="{BBC1E12F-D34D-B70D-DAAB-5FDA1F34A1FD}"/>
                </a:ext>
              </a:extLst>
            </p:cNvPr>
            <p:cNvPicPr/>
            <p:nvPr/>
          </p:nvPicPr>
          <p:blipFill>
            <a:blip r:embed="rId374" cstate="print">
              <a:extLst>
                <a:ext uri="{28A0092B-C50C-407E-A947-70E740481C1C}">
                  <a14:useLocalDpi xmlns:a14="http://schemas.microsoft.com/office/drawing/2010/main"/>
                </a:ext>
              </a:extLst>
            </a:blip>
            <a:stretch>
              <a:fillRect/>
            </a:stretch>
          </p:blipFill>
          <p:spPr>
            <a:xfrm>
              <a:off x="6387553" y="6009068"/>
              <a:ext cx="10909" cy="12191"/>
            </a:xfrm>
            <a:prstGeom prst="rect">
              <a:avLst/>
            </a:prstGeom>
          </p:spPr>
        </p:pic>
        <p:pic>
          <p:nvPicPr>
            <p:cNvPr id="652" name="object 442">
              <a:extLst>
                <a:ext uri="{FF2B5EF4-FFF2-40B4-BE49-F238E27FC236}">
                  <a16:creationId xmlns:a16="http://schemas.microsoft.com/office/drawing/2014/main" id="{F7F69897-BCB5-7678-35B5-064B1B64BF23}"/>
                </a:ext>
              </a:extLst>
            </p:cNvPr>
            <p:cNvPicPr/>
            <p:nvPr/>
          </p:nvPicPr>
          <p:blipFill>
            <a:blip r:embed="rId375" cstate="print"/>
            <a:stretch>
              <a:fillRect/>
            </a:stretch>
          </p:blipFill>
          <p:spPr>
            <a:xfrm>
              <a:off x="6389306" y="6010579"/>
              <a:ext cx="7175" cy="2540"/>
            </a:xfrm>
            <a:prstGeom prst="rect">
              <a:avLst/>
            </a:prstGeom>
          </p:spPr>
        </p:pic>
        <p:sp>
          <p:nvSpPr>
            <p:cNvPr id="653" name="object 443">
              <a:extLst>
                <a:ext uri="{FF2B5EF4-FFF2-40B4-BE49-F238E27FC236}">
                  <a16:creationId xmlns:a16="http://schemas.microsoft.com/office/drawing/2014/main" id="{E20A8625-F959-30AA-DE87-E64039C9525A}"/>
                </a:ext>
              </a:extLst>
            </p:cNvPr>
            <p:cNvSpPr/>
            <p:nvPr/>
          </p:nvSpPr>
          <p:spPr>
            <a:xfrm>
              <a:off x="6389944" y="6012478"/>
              <a:ext cx="635" cy="0"/>
            </a:xfrm>
            <a:custGeom>
              <a:avLst/>
              <a:gdLst/>
              <a:ahLst/>
              <a:cxnLst/>
              <a:rect l="l" t="t" r="r" b="b"/>
              <a:pathLst>
                <a:path w="635">
                  <a:moveTo>
                    <a:pt x="0" y="0"/>
                  </a:moveTo>
                  <a:lnTo>
                    <a:pt x="180" y="0"/>
                  </a:lnTo>
                </a:path>
              </a:pathLst>
            </a:custGeom>
            <a:ln w="3175">
              <a:solidFill>
                <a:srgbClr val="3D6182"/>
              </a:solidFill>
            </a:ln>
          </p:spPr>
          <p:txBody>
            <a:bodyPr wrap="square" lIns="0" tIns="0" rIns="0" bIns="0" rtlCol="0"/>
            <a:lstStyle/>
            <a:p>
              <a:endParaRPr/>
            </a:p>
          </p:txBody>
        </p:sp>
        <p:pic>
          <p:nvPicPr>
            <p:cNvPr id="654" name="object 444">
              <a:extLst>
                <a:ext uri="{FF2B5EF4-FFF2-40B4-BE49-F238E27FC236}">
                  <a16:creationId xmlns:a16="http://schemas.microsoft.com/office/drawing/2014/main" id="{5ACE4C15-DE47-481E-5640-6566F10657D3}"/>
                </a:ext>
              </a:extLst>
            </p:cNvPr>
            <p:cNvPicPr/>
            <p:nvPr/>
          </p:nvPicPr>
          <p:blipFill>
            <a:blip r:embed="rId376" cstate="hqprint">
              <a:extLst>
                <a:ext uri="{28A0092B-C50C-407E-A947-70E740481C1C}">
                  <a14:useLocalDpi xmlns:a14="http://schemas.microsoft.com/office/drawing/2010/main"/>
                </a:ext>
              </a:extLst>
            </a:blip>
            <a:stretch>
              <a:fillRect/>
            </a:stretch>
          </p:blipFill>
          <p:spPr>
            <a:xfrm>
              <a:off x="6379072" y="6114986"/>
              <a:ext cx="86370" cy="162420"/>
            </a:xfrm>
            <a:prstGeom prst="rect">
              <a:avLst/>
            </a:prstGeom>
          </p:spPr>
        </p:pic>
        <p:pic>
          <p:nvPicPr>
            <p:cNvPr id="655" name="object 445">
              <a:extLst>
                <a:ext uri="{FF2B5EF4-FFF2-40B4-BE49-F238E27FC236}">
                  <a16:creationId xmlns:a16="http://schemas.microsoft.com/office/drawing/2014/main" id="{C7552C58-7109-35F6-520B-FC1CCD476020}"/>
                </a:ext>
              </a:extLst>
            </p:cNvPr>
            <p:cNvPicPr/>
            <p:nvPr/>
          </p:nvPicPr>
          <p:blipFill>
            <a:blip r:embed="rId377" cstate="print"/>
            <a:stretch>
              <a:fillRect/>
            </a:stretch>
          </p:blipFill>
          <p:spPr>
            <a:xfrm>
              <a:off x="6452768" y="6183909"/>
              <a:ext cx="13620" cy="16573"/>
            </a:xfrm>
            <a:prstGeom prst="rect">
              <a:avLst/>
            </a:prstGeom>
          </p:spPr>
        </p:pic>
        <p:pic>
          <p:nvPicPr>
            <p:cNvPr id="656" name="object 446">
              <a:extLst>
                <a:ext uri="{FF2B5EF4-FFF2-40B4-BE49-F238E27FC236}">
                  <a16:creationId xmlns:a16="http://schemas.microsoft.com/office/drawing/2014/main" id="{7D7CCE1A-A7F3-84E3-B443-A415323CEB9E}"/>
                </a:ext>
              </a:extLst>
            </p:cNvPr>
            <p:cNvPicPr/>
            <p:nvPr/>
          </p:nvPicPr>
          <p:blipFill>
            <a:blip r:embed="rId378" cstate="print"/>
            <a:stretch>
              <a:fillRect/>
            </a:stretch>
          </p:blipFill>
          <p:spPr>
            <a:xfrm>
              <a:off x="6453730" y="6185560"/>
              <a:ext cx="10518" cy="2921"/>
            </a:xfrm>
            <a:prstGeom prst="rect">
              <a:avLst/>
            </a:prstGeom>
          </p:spPr>
        </p:pic>
        <p:sp>
          <p:nvSpPr>
            <p:cNvPr id="657" name="object 447">
              <a:extLst>
                <a:ext uri="{FF2B5EF4-FFF2-40B4-BE49-F238E27FC236}">
                  <a16:creationId xmlns:a16="http://schemas.microsoft.com/office/drawing/2014/main" id="{D7E16751-AFF1-A9E7-DEE3-B2E983BF901A}"/>
                </a:ext>
              </a:extLst>
            </p:cNvPr>
            <p:cNvSpPr/>
            <p:nvPr/>
          </p:nvSpPr>
          <p:spPr>
            <a:xfrm>
              <a:off x="6453924" y="6186703"/>
              <a:ext cx="3175" cy="3175"/>
            </a:xfrm>
            <a:custGeom>
              <a:avLst/>
              <a:gdLst/>
              <a:ahLst/>
              <a:cxnLst/>
              <a:rect l="l" t="t" r="r" b="b"/>
              <a:pathLst>
                <a:path w="3175" h="3175">
                  <a:moveTo>
                    <a:pt x="1727" y="0"/>
                  </a:moveTo>
                  <a:lnTo>
                    <a:pt x="927" y="431"/>
                  </a:lnTo>
                  <a:lnTo>
                    <a:pt x="317" y="1028"/>
                  </a:lnTo>
                  <a:lnTo>
                    <a:pt x="0" y="1714"/>
                  </a:lnTo>
                  <a:lnTo>
                    <a:pt x="685" y="2146"/>
                  </a:lnTo>
                  <a:lnTo>
                    <a:pt x="1625" y="2489"/>
                  </a:lnTo>
                  <a:lnTo>
                    <a:pt x="2717" y="2692"/>
                  </a:lnTo>
                  <a:lnTo>
                    <a:pt x="2044" y="901"/>
                  </a:lnTo>
                  <a:lnTo>
                    <a:pt x="1727" y="0"/>
                  </a:lnTo>
                  <a:close/>
                </a:path>
              </a:pathLst>
            </a:custGeom>
            <a:solidFill>
              <a:srgbClr val="326B8B"/>
            </a:solidFill>
          </p:spPr>
          <p:txBody>
            <a:bodyPr wrap="square" lIns="0" tIns="0" rIns="0" bIns="0" rtlCol="0"/>
            <a:lstStyle/>
            <a:p>
              <a:endParaRPr/>
            </a:p>
          </p:txBody>
        </p:sp>
        <p:pic>
          <p:nvPicPr>
            <p:cNvPr id="658" name="object 448">
              <a:extLst>
                <a:ext uri="{FF2B5EF4-FFF2-40B4-BE49-F238E27FC236}">
                  <a16:creationId xmlns:a16="http://schemas.microsoft.com/office/drawing/2014/main" id="{C0C0A732-7EC0-DC74-0A50-DE82274E52BE}"/>
                </a:ext>
              </a:extLst>
            </p:cNvPr>
            <p:cNvPicPr/>
            <p:nvPr/>
          </p:nvPicPr>
          <p:blipFill>
            <a:blip r:embed="rId379" cstate="print"/>
            <a:stretch>
              <a:fillRect/>
            </a:stretch>
          </p:blipFill>
          <p:spPr>
            <a:xfrm>
              <a:off x="6429476" y="5871438"/>
              <a:ext cx="10972" cy="9372"/>
            </a:xfrm>
            <a:prstGeom prst="rect">
              <a:avLst/>
            </a:prstGeom>
          </p:spPr>
        </p:pic>
        <p:pic>
          <p:nvPicPr>
            <p:cNvPr id="659" name="object 449">
              <a:extLst>
                <a:ext uri="{FF2B5EF4-FFF2-40B4-BE49-F238E27FC236}">
                  <a16:creationId xmlns:a16="http://schemas.microsoft.com/office/drawing/2014/main" id="{0446E138-8C14-E1DD-039F-713AC0DF438F}"/>
                </a:ext>
              </a:extLst>
            </p:cNvPr>
            <p:cNvPicPr/>
            <p:nvPr/>
          </p:nvPicPr>
          <p:blipFill>
            <a:blip r:embed="rId380" cstate="print"/>
            <a:stretch>
              <a:fillRect/>
            </a:stretch>
          </p:blipFill>
          <p:spPr>
            <a:xfrm>
              <a:off x="6430708" y="5868644"/>
              <a:ext cx="8534" cy="6438"/>
            </a:xfrm>
            <a:prstGeom prst="rect">
              <a:avLst/>
            </a:prstGeom>
          </p:spPr>
        </p:pic>
        <p:pic>
          <p:nvPicPr>
            <p:cNvPr id="660" name="object 450">
              <a:extLst>
                <a:ext uri="{FF2B5EF4-FFF2-40B4-BE49-F238E27FC236}">
                  <a16:creationId xmlns:a16="http://schemas.microsoft.com/office/drawing/2014/main" id="{B69D7650-B52C-2C3B-7989-ED41D99EF097}"/>
                </a:ext>
              </a:extLst>
            </p:cNvPr>
            <p:cNvPicPr/>
            <p:nvPr/>
          </p:nvPicPr>
          <p:blipFill>
            <a:blip r:embed="rId381" cstate="hqprint">
              <a:extLst>
                <a:ext uri="{28A0092B-C50C-407E-A947-70E740481C1C}">
                  <a14:useLocalDpi xmlns:a14="http://schemas.microsoft.com/office/drawing/2010/main"/>
                </a:ext>
              </a:extLst>
            </a:blip>
            <a:stretch>
              <a:fillRect/>
            </a:stretch>
          </p:blipFill>
          <p:spPr>
            <a:xfrm>
              <a:off x="6410807" y="5930925"/>
              <a:ext cx="12026" cy="9017"/>
            </a:xfrm>
            <a:prstGeom prst="rect">
              <a:avLst/>
            </a:prstGeom>
          </p:spPr>
        </p:pic>
        <p:pic>
          <p:nvPicPr>
            <p:cNvPr id="661" name="object 451">
              <a:extLst>
                <a:ext uri="{FF2B5EF4-FFF2-40B4-BE49-F238E27FC236}">
                  <a16:creationId xmlns:a16="http://schemas.microsoft.com/office/drawing/2014/main" id="{0D9B7495-E271-9850-1063-8FB4C7FF3E48}"/>
                </a:ext>
              </a:extLst>
            </p:cNvPr>
            <p:cNvPicPr/>
            <p:nvPr/>
          </p:nvPicPr>
          <p:blipFill>
            <a:blip r:embed="rId382" cstate="print"/>
            <a:stretch>
              <a:fillRect/>
            </a:stretch>
          </p:blipFill>
          <p:spPr>
            <a:xfrm>
              <a:off x="6396469" y="5766638"/>
              <a:ext cx="15392" cy="17056"/>
            </a:xfrm>
            <a:prstGeom prst="rect">
              <a:avLst/>
            </a:prstGeom>
          </p:spPr>
        </p:pic>
        <p:pic>
          <p:nvPicPr>
            <p:cNvPr id="662" name="object 452">
              <a:extLst>
                <a:ext uri="{FF2B5EF4-FFF2-40B4-BE49-F238E27FC236}">
                  <a16:creationId xmlns:a16="http://schemas.microsoft.com/office/drawing/2014/main" id="{AF2D6740-ABC8-72B7-E648-F4D5C3FA5831}"/>
                </a:ext>
              </a:extLst>
            </p:cNvPr>
            <p:cNvPicPr/>
            <p:nvPr/>
          </p:nvPicPr>
          <p:blipFill>
            <a:blip r:embed="rId383" cstate="hqprint">
              <a:extLst>
                <a:ext uri="{28A0092B-C50C-407E-A947-70E740481C1C}">
                  <a14:useLocalDpi xmlns:a14="http://schemas.microsoft.com/office/drawing/2010/main"/>
                </a:ext>
              </a:extLst>
            </a:blip>
            <a:stretch>
              <a:fillRect/>
            </a:stretch>
          </p:blipFill>
          <p:spPr>
            <a:xfrm>
              <a:off x="6417094" y="6247396"/>
              <a:ext cx="69837" cy="208356"/>
            </a:xfrm>
            <a:prstGeom prst="rect">
              <a:avLst/>
            </a:prstGeom>
          </p:spPr>
        </p:pic>
        <p:pic>
          <p:nvPicPr>
            <p:cNvPr id="663" name="object 453">
              <a:extLst>
                <a:ext uri="{FF2B5EF4-FFF2-40B4-BE49-F238E27FC236}">
                  <a16:creationId xmlns:a16="http://schemas.microsoft.com/office/drawing/2014/main" id="{8C00CD17-1A00-C8AC-458C-51096131D7C2}"/>
                </a:ext>
              </a:extLst>
            </p:cNvPr>
            <p:cNvPicPr/>
            <p:nvPr/>
          </p:nvPicPr>
          <p:blipFill>
            <a:blip r:embed="rId384" cstate="hqprint">
              <a:extLst>
                <a:ext uri="{28A0092B-C50C-407E-A947-70E740481C1C}">
                  <a14:useLocalDpi xmlns:a14="http://schemas.microsoft.com/office/drawing/2010/main"/>
                </a:ext>
              </a:extLst>
            </a:blip>
            <a:stretch>
              <a:fillRect/>
            </a:stretch>
          </p:blipFill>
          <p:spPr>
            <a:xfrm>
              <a:off x="6421310" y="6141846"/>
              <a:ext cx="60998" cy="117690"/>
            </a:xfrm>
            <a:prstGeom prst="rect">
              <a:avLst/>
            </a:prstGeom>
          </p:spPr>
        </p:pic>
        <p:sp>
          <p:nvSpPr>
            <p:cNvPr id="664" name="object 454">
              <a:extLst>
                <a:ext uri="{FF2B5EF4-FFF2-40B4-BE49-F238E27FC236}">
                  <a16:creationId xmlns:a16="http://schemas.microsoft.com/office/drawing/2014/main" id="{844F92C5-6FD1-9912-A2FA-618DF927C483}"/>
                </a:ext>
              </a:extLst>
            </p:cNvPr>
            <p:cNvSpPr/>
            <p:nvPr/>
          </p:nvSpPr>
          <p:spPr>
            <a:xfrm>
              <a:off x="6418897" y="6516197"/>
              <a:ext cx="0" cy="1905"/>
            </a:xfrm>
            <a:custGeom>
              <a:avLst/>
              <a:gdLst/>
              <a:ahLst/>
              <a:cxnLst/>
              <a:rect l="l" t="t" r="r" b="b"/>
              <a:pathLst>
                <a:path h="1904">
                  <a:moveTo>
                    <a:pt x="0" y="1552"/>
                  </a:moveTo>
                  <a:lnTo>
                    <a:pt x="0" y="0"/>
                  </a:lnTo>
                </a:path>
              </a:pathLst>
            </a:custGeom>
            <a:ln w="3175">
              <a:solidFill>
                <a:srgbClr val="004867"/>
              </a:solidFill>
            </a:ln>
          </p:spPr>
          <p:txBody>
            <a:bodyPr wrap="square" lIns="0" tIns="0" rIns="0" bIns="0" rtlCol="0"/>
            <a:lstStyle/>
            <a:p>
              <a:endParaRPr/>
            </a:p>
          </p:txBody>
        </p:sp>
        <p:pic>
          <p:nvPicPr>
            <p:cNvPr id="665" name="object 455">
              <a:extLst>
                <a:ext uri="{FF2B5EF4-FFF2-40B4-BE49-F238E27FC236}">
                  <a16:creationId xmlns:a16="http://schemas.microsoft.com/office/drawing/2014/main" id="{67F9F678-27C0-ADB8-A736-FC12CF06203D}"/>
                </a:ext>
              </a:extLst>
            </p:cNvPr>
            <p:cNvPicPr/>
            <p:nvPr/>
          </p:nvPicPr>
          <p:blipFill>
            <a:blip r:embed="rId385" cstate="print"/>
            <a:stretch>
              <a:fillRect/>
            </a:stretch>
          </p:blipFill>
          <p:spPr>
            <a:xfrm>
              <a:off x="6398170" y="6066078"/>
              <a:ext cx="22898" cy="31584"/>
            </a:xfrm>
            <a:prstGeom prst="rect">
              <a:avLst/>
            </a:prstGeom>
          </p:spPr>
        </p:pic>
        <p:pic>
          <p:nvPicPr>
            <p:cNvPr id="666" name="object 456">
              <a:extLst>
                <a:ext uri="{FF2B5EF4-FFF2-40B4-BE49-F238E27FC236}">
                  <a16:creationId xmlns:a16="http://schemas.microsoft.com/office/drawing/2014/main" id="{8C92E73B-6D0D-AF98-6C8C-9F3E1ACBB68D}"/>
                </a:ext>
              </a:extLst>
            </p:cNvPr>
            <p:cNvPicPr/>
            <p:nvPr/>
          </p:nvPicPr>
          <p:blipFill>
            <a:blip r:embed="rId386" cstate="print"/>
            <a:stretch>
              <a:fillRect/>
            </a:stretch>
          </p:blipFill>
          <p:spPr>
            <a:xfrm>
              <a:off x="6406680" y="6080594"/>
              <a:ext cx="14643" cy="11582"/>
            </a:xfrm>
            <a:prstGeom prst="rect">
              <a:avLst/>
            </a:prstGeom>
          </p:spPr>
        </p:pic>
        <p:pic>
          <p:nvPicPr>
            <p:cNvPr id="667" name="object 457">
              <a:extLst>
                <a:ext uri="{FF2B5EF4-FFF2-40B4-BE49-F238E27FC236}">
                  <a16:creationId xmlns:a16="http://schemas.microsoft.com/office/drawing/2014/main" id="{BEF3B0F7-48B6-EDF5-0D75-71B1BE67103B}"/>
                </a:ext>
              </a:extLst>
            </p:cNvPr>
            <p:cNvPicPr/>
            <p:nvPr/>
          </p:nvPicPr>
          <p:blipFill>
            <a:blip r:embed="rId387" cstate="hqprint">
              <a:extLst>
                <a:ext uri="{28A0092B-C50C-407E-A947-70E740481C1C}">
                  <a14:useLocalDpi xmlns:a14="http://schemas.microsoft.com/office/drawing/2010/main"/>
                </a:ext>
              </a:extLst>
            </a:blip>
            <a:stretch>
              <a:fillRect/>
            </a:stretch>
          </p:blipFill>
          <p:spPr>
            <a:xfrm>
              <a:off x="6370307" y="6378511"/>
              <a:ext cx="81356" cy="210477"/>
            </a:xfrm>
            <a:prstGeom prst="rect">
              <a:avLst/>
            </a:prstGeom>
          </p:spPr>
        </p:pic>
        <p:pic>
          <p:nvPicPr>
            <p:cNvPr id="668" name="object 458">
              <a:extLst>
                <a:ext uri="{FF2B5EF4-FFF2-40B4-BE49-F238E27FC236}">
                  <a16:creationId xmlns:a16="http://schemas.microsoft.com/office/drawing/2014/main" id="{C9B8B539-0AA8-142E-B09F-A5CE0A226539}"/>
                </a:ext>
              </a:extLst>
            </p:cNvPr>
            <p:cNvPicPr/>
            <p:nvPr/>
          </p:nvPicPr>
          <p:blipFill>
            <a:blip r:embed="rId388" cstate="print">
              <a:extLst>
                <a:ext uri="{28A0092B-C50C-407E-A947-70E740481C1C}">
                  <a14:useLocalDpi xmlns:a14="http://schemas.microsoft.com/office/drawing/2010/main"/>
                </a:ext>
              </a:extLst>
            </a:blip>
            <a:stretch>
              <a:fillRect/>
            </a:stretch>
          </p:blipFill>
          <p:spPr>
            <a:xfrm>
              <a:off x="6434594" y="5980925"/>
              <a:ext cx="14300" cy="9931"/>
            </a:xfrm>
            <a:prstGeom prst="rect">
              <a:avLst/>
            </a:prstGeom>
          </p:spPr>
        </p:pic>
        <p:pic>
          <p:nvPicPr>
            <p:cNvPr id="669" name="object 459">
              <a:extLst>
                <a:ext uri="{FF2B5EF4-FFF2-40B4-BE49-F238E27FC236}">
                  <a16:creationId xmlns:a16="http://schemas.microsoft.com/office/drawing/2014/main" id="{C68FBC3D-D7AD-3EC2-60C9-F22AFB5AAE64}"/>
                </a:ext>
              </a:extLst>
            </p:cNvPr>
            <p:cNvPicPr/>
            <p:nvPr/>
          </p:nvPicPr>
          <p:blipFill>
            <a:blip r:embed="rId389" cstate="print"/>
            <a:stretch>
              <a:fillRect/>
            </a:stretch>
          </p:blipFill>
          <p:spPr>
            <a:xfrm>
              <a:off x="6368173" y="6251174"/>
              <a:ext cx="91186" cy="88119"/>
            </a:xfrm>
            <a:prstGeom prst="rect">
              <a:avLst/>
            </a:prstGeom>
          </p:spPr>
        </p:pic>
        <p:pic>
          <p:nvPicPr>
            <p:cNvPr id="670" name="object 460">
              <a:extLst>
                <a:ext uri="{FF2B5EF4-FFF2-40B4-BE49-F238E27FC236}">
                  <a16:creationId xmlns:a16="http://schemas.microsoft.com/office/drawing/2014/main" id="{BCEAB95F-9054-DC79-34E3-1BAEC4D720B4}"/>
                </a:ext>
              </a:extLst>
            </p:cNvPr>
            <p:cNvPicPr/>
            <p:nvPr/>
          </p:nvPicPr>
          <p:blipFill>
            <a:blip r:embed="rId390" cstate="hqprint">
              <a:extLst>
                <a:ext uri="{28A0092B-C50C-407E-A947-70E740481C1C}">
                  <a14:useLocalDpi xmlns:a14="http://schemas.microsoft.com/office/drawing/2010/main"/>
                </a:ext>
              </a:extLst>
            </a:blip>
            <a:stretch>
              <a:fillRect/>
            </a:stretch>
          </p:blipFill>
          <p:spPr>
            <a:xfrm>
              <a:off x="6469849" y="6322021"/>
              <a:ext cx="32969" cy="36550"/>
            </a:xfrm>
            <a:prstGeom prst="rect">
              <a:avLst/>
            </a:prstGeom>
          </p:spPr>
        </p:pic>
        <p:pic>
          <p:nvPicPr>
            <p:cNvPr id="671" name="object 461">
              <a:extLst>
                <a:ext uri="{FF2B5EF4-FFF2-40B4-BE49-F238E27FC236}">
                  <a16:creationId xmlns:a16="http://schemas.microsoft.com/office/drawing/2014/main" id="{FC52AEAE-0AC6-945E-60B4-704D3F190383}"/>
                </a:ext>
              </a:extLst>
            </p:cNvPr>
            <p:cNvPicPr/>
            <p:nvPr/>
          </p:nvPicPr>
          <p:blipFill>
            <a:blip r:embed="rId391" cstate="print"/>
            <a:stretch>
              <a:fillRect/>
            </a:stretch>
          </p:blipFill>
          <p:spPr>
            <a:xfrm>
              <a:off x="4684665" y="4358178"/>
              <a:ext cx="996365" cy="320503"/>
            </a:xfrm>
            <a:prstGeom prst="rect">
              <a:avLst/>
            </a:prstGeom>
          </p:spPr>
        </p:pic>
        <p:pic>
          <p:nvPicPr>
            <p:cNvPr id="672" name="object 462">
              <a:extLst>
                <a:ext uri="{FF2B5EF4-FFF2-40B4-BE49-F238E27FC236}">
                  <a16:creationId xmlns:a16="http://schemas.microsoft.com/office/drawing/2014/main" id="{8896CDD4-BDB0-98F4-AC98-91BB7D0E7D4B}"/>
                </a:ext>
              </a:extLst>
            </p:cNvPr>
            <p:cNvPicPr/>
            <p:nvPr/>
          </p:nvPicPr>
          <p:blipFill>
            <a:blip r:embed="rId392" cstate="print"/>
            <a:stretch>
              <a:fillRect/>
            </a:stretch>
          </p:blipFill>
          <p:spPr>
            <a:xfrm>
              <a:off x="4469307" y="1707654"/>
              <a:ext cx="139217" cy="91046"/>
            </a:xfrm>
            <a:prstGeom prst="rect">
              <a:avLst/>
            </a:prstGeom>
          </p:spPr>
        </p:pic>
        <p:pic>
          <p:nvPicPr>
            <p:cNvPr id="673" name="object 463">
              <a:extLst>
                <a:ext uri="{FF2B5EF4-FFF2-40B4-BE49-F238E27FC236}">
                  <a16:creationId xmlns:a16="http://schemas.microsoft.com/office/drawing/2014/main" id="{B38659D2-AF67-B03C-E922-DD25CB835075}"/>
                </a:ext>
              </a:extLst>
            </p:cNvPr>
            <p:cNvPicPr/>
            <p:nvPr/>
          </p:nvPicPr>
          <p:blipFill>
            <a:blip r:embed="rId393" cstate="print">
              <a:extLst>
                <a:ext uri="{28A0092B-C50C-407E-A947-70E740481C1C}">
                  <a14:useLocalDpi xmlns:a14="http://schemas.microsoft.com/office/drawing/2010/main"/>
                </a:ext>
              </a:extLst>
            </a:blip>
            <a:stretch>
              <a:fillRect/>
            </a:stretch>
          </p:blipFill>
          <p:spPr>
            <a:xfrm>
              <a:off x="4594059" y="1700212"/>
              <a:ext cx="454748" cy="135877"/>
            </a:xfrm>
            <a:prstGeom prst="rect">
              <a:avLst/>
            </a:prstGeom>
          </p:spPr>
        </p:pic>
        <p:pic>
          <p:nvPicPr>
            <p:cNvPr id="674" name="object 464">
              <a:extLst>
                <a:ext uri="{FF2B5EF4-FFF2-40B4-BE49-F238E27FC236}">
                  <a16:creationId xmlns:a16="http://schemas.microsoft.com/office/drawing/2014/main" id="{6E21546F-BCB1-232B-DFF7-7F9DA80E0409}"/>
                </a:ext>
              </a:extLst>
            </p:cNvPr>
            <p:cNvPicPr/>
            <p:nvPr/>
          </p:nvPicPr>
          <p:blipFill>
            <a:blip r:embed="rId394" cstate="print"/>
            <a:stretch>
              <a:fillRect/>
            </a:stretch>
          </p:blipFill>
          <p:spPr>
            <a:xfrm>
              <a:off x="4373646" y="1257765"/>
              <a:ext cx="712669" cy="376296"/>
            </a:xfrm>
            <a:prstGeom prst="rect">
              <a:avLst/>
            </a:prstGeom>
          </p:spPr>
        </p:pic>
        <p:pic>
          <p:nvPicPr>
            <p:cNvPr id="675" name="object 465">
              <a:extLst>
                <a:ext uri="{FF2B5EF4-FFF2-40B4-BE49-F238E27FC236}">
                  <a16:creationId xmlns:a16="http://schemas.microsoft.com/office/drawing/2014/main" id="{C73CC76F-CC6A-3C98-711C-2487DF311EA8}"/>
                </a:ext>
              </a:extLst>
            </p:cNvPr>
            <p:cNvPicPr/>
            <p:nvPr/>
          </p:nvPicPr>
          <p:blipFill>
            <a:blip r:embed="rId395" cstate="print"/>
            <a:stretch>
              <a:fillRect/>
            </a:stretch>
          </p:blipFill>
          <p:spPr>
            <a:xfrm>
              <a:off x="6282550" y="3480384"/>
              <a:ext cx="47294" cy="37706"/>
            </a:xfrm>
            <a:prstGeom prst="rect">
              <a:avLst/>
            </a:prstGeom>
          </p:spPr>
        </p:pic>
        <p:pic>
          <p:nvPicPr>
            <p:cNvPr id="676" name="object 466">
              <a:extLst>
                <a:ext uri="{FF2B5EF4-FFF2-40B4-BE49-F238E27FC236}">
                  <a16:creationId xmlns:a16="http://schemas.microsoft.com/office/drawing/2014/main" id="{CEFAA39D-763B-8038-105D-3FC179C4AE35}"/>
                </a:ext>
              </a:extLst>
            </p:cNvPr>
            <p:cNvPicPr/>
            <p:nvPr/>
          </p:nvPicPr>
          <p:blipFill>
            <a:blip r:embed="rId396" cstate="print"/>
            <a:stretch>
              <a:fillRect/>
            </a:stretch>
          </p:blipFill>
          <p:spPr>
            <a:xfrm>
              <a:off x="6173698" y="3231908"/>
              <a:ext cx="109664" cy="62275"/>
            </a:xfrm>
            <a:prstGeom prst="rect">
              <a:avLst/>
            </a:prstGeom>
          </p:spPr>
        </p:pic>
        <p:pic>
          <p:nvPicPr>
            <p:cNvPr id="677" name="object 467">
              <a:extLst>
                <a:ext uri="{FF2B5EF4-FFF2-40B4-BE49-F238E27FC236}">
                  <a16:creationId xmlns:a16="http://schemas.microsoft.com/office/drawing/2014/main" id="{C9EA2EC9-F68C-2972-EDF0-810886CFC244}"/>
                </a:ext>
              </a:extLst>
            </p:cNvPr>
            <p:cNvPicPr/>
            <p:nvPr/>
          </p:nvPicPr>
          <p:blipFill>
            <a:blip r:embed="rId397" cstate="print"/>
            <a:stretch>
              <a:fillRect/>
            </a:stretch>
          </p:blipFill>
          <p:spPr>
            <a:xfrm>
              <a:off x="6265227" y="3296640"/>
              <a:ext cx="82842" cy="61213"/>
            </a:xfrm>
            <a:prstGeom prst="rect">
              <a:avLst/>
            </a:prstGeom>
          </p:spPr>
        </p:pic>
        <p:pic>
          <p:nvPicPr>
            <p:cNvPr id="678" name="object 468">
              <a:extLst>
                <a:ext uri="{FF2B5EF4-FFF2-40B4-BE49-F238E27FC236}">
                  <a16:creationId xmlns:a16="http://schemas.microsoft.com/office/drawing/2014/main" id="{88CABAA0-EFE8-2DA8-F94A-FF90875154A8}"/>
                </a:ext>
              </a:extLst>
            </p:cNvPr>
            <p:cNvPicPr/>
            <p:nvPr/>
          </p:nvPicPr>
          <p:blipFill>
            <a:blip r:embed="rId398" cstate="print"/>
            <a:stretch>
              <a:fillRect/>
            </a:stretch>
          </p:blipFill>
          <p:spPr>
            <a:xfrm>
              <a:off x="6300482" y="3243503"/>
              <a:ext cx="25488" cy="30340"/>
            </a:xfrm>
            <a:prstGeom prst="rect">
              <a:avLst/>
            </a:prstGeom>
          </p:spPr>
        </p:pic>
        <p:pic>
          <p:nvPicPr>
            <p:cNvPr id="679" name="object 469">
              <a:extLst>
                <a:ext uri="{FF2B5EF4-FFF2-40B4-BE49-F238E27FC236}">
                  <a16:creationId xmlns:a16="http://schemas.microsoft.com/office/drawing/2014/main" id="{622D782D-9A1D-9947-2DDF-7726D1E2A8C5}"/>
                </a:ext>
              </a:extLst>
            </p:cNvPr>
            <p:cNvPicPr/>
            <p:nvPr/>
          </p:nvPicPr>
          <p:blipFill>
            <a:blip r:embed="rId399" cstate="print"/>
            <a:stretch>
              <a:fillRect/>
            </a:stretch>
          </p:blipFill>
          <p:spPr>
            <a:xfrm>
              <a:off x="6218313" y="3381946"/>
              <a:ext cx="45440" cy="28181"/>
            </a:xfrm>
            <a:prstGeom prst="rect">
              <a:avLst/>
            </a:prstGeom>
          </p:spPr>
        </p:pic>
        <p:pic>
          <p:nvPicPr>
            <p:cNvPr id="680" name="object 470">
              <a:extLst>
                <a:ext uri="{FF2B5EF4-FFF2-40B4-BE49-F238E27FC236}">
                  <a16:creationId xmlns:a16="http://schemas.microsoft.com/office/drawing/2014/main" id="{ED666D5B-AE7B-DDBD-B247-929279CB7E7E}"/>
                </a:ext>
              </a:extLst>
            </p:cNvPr>
            <p:cNvPicPr/>
            <p:nvPr/>
          </p:nvPicPr>
          <p:blipFill>
            <a:blip r:embed="rId400" cstate="print"/>
            <a:stretch>
              <a:fillRect/>
            </a:stretch>
          </p:blipFill>
          <p:spPr>
            <a:xfrm>
              <a:off x="6346850" y="3464623"/>
              <a:ext cx="90568" cy="65239"/>
            </a:xfrm>
            <a:prstGeom prst="rect">
              <a:avLst/>
            </a:prstGeom>
          </p:spPr>
        </p:pic>
        <p:pic>
          <p:nvPicPr>
            <p:cNvPr id="681" name="object 471">
              <a:extLst>
                <a:ext uri="{FF2B5EF4-FFF2-40B4-BE49-F238E27FC236}">
                  <a16:creationId xmlns:a16="http://schemas.microsoft.com/office/drawing/2014/main" id="{924D6BC4-39BC-2A36-B9A9-7BA304565BF0}"/>
                </a:ext>
              </a:extLst>
            </p:cNvPr>
            <p:cNvPicPr/>
            <p:nvPr/>
          </p:nvPicPr>
          <p:blipFill>
            <a:blip r:embed="rId401" cstate="print"/>
            <a:stretch>
              <a:fillRect/>
            </a:stretch>
          </p:blipFill>
          <p:spPr>
            <a:xfrm>
              <a:off x="6237388" y="3328682"/>
              <a:ext cx="135585" cy="135140"/>
            </a:xfrm>
            <a:prstGeom prst="rect">
              <a:avLst/>
            </a:prstGeom>
          </p:spPr>
        </p:pic>
        <p:pic>
          <p:nvPicPr>
            <p:cNvPr id="682" name="object 472">
              <a:extLst>
                <a:ext uri="{FF2B5EF4-FFF2-40B4-BE49-F238E27FC236}">
                  <a16:creationId xmlns:a16="http://schemas.microsoft.com/office/drawing/2014/main" id="{9FAD62CB-EB52-145D-D154-E1B8D7493294}"/>
                </a:ext>
              </a:extLst>
            </p:cNvPr>
            <p:cNvPicPr/>
            <p:nvPr/>
          </p:nvPicPr>
          <p:blipFill>
            <a:blip r:embed="rId402" cstate="print"/>
            <a:stretch>
              <a:fillRect/>
            </a:stretch>
          </p:blipFill>
          <p:spPr>
            <a:xfrm>
              <a:off x="6388823" y="3303663"/>
              <a:ext cx="25577" cy="15862"/>
            </a:xfrm>
            <a:prstGeom prst="rect">
              <a:avLst/>
            </a:prstGeom>
          </p:spPr>
        </p:pic>
        <p:pic>
          <p:nvPicPr>
            <p:cNvPr id="683" name="object 473">
              <a:extLst>
                <a:ext uri="{FF2B5EF4-FFF2-40B4-BE49-F238E27FC236}">
                  <a16:creationId xmlns:a16="http://schemas.microsoft.com/office/drawing/2014/main" id="{10C80792-4683-19BB-2F52-F14D6C4A06FB}"/>
                </a:ext>
              </a:extLst>
            </p:cNvPr>
            <p:cNvPicPr/>
            <p:nvPr/>
          </p:nvPicPr>
          <p:blipFill>
            <a:blip r:embed="rId403" cstate="print"/>
            <a:stretch>
              <a:fillRect/>
            </a:stretch>
          </p:blipFill>
          <p:spPr>
            <a:xfrm>
              <a:off x="6358381" y="3328251"/>
              <a:ext cx="32321" cy="20065"/>
            </a:xfrm>
            <a:prstGeom prst="rect">
              <a:avLst/>
            </a:prstGeom>
          </p:spPr>
        </p:pic>
        <p:pic>
          <p:nvPicPr>
            <p:cNvPr id="684" name="object 474">
              <a:extLst>
                <a:ext uri="{FF2B5EF4-FFF2-40B4-BE49-F238E27FC236}">
                  <a16:creationId xmlns:a16="http://schemas.microsoft.com/office/drawing/2014/main" id="{415621C9-8407-47D1-332D-B2B89C2DBF7C}"/>
                </a:ext>
              </a:extLst>
            </p:cNvPr>
            <p:cNvPicPr/>
            <p:nvPr/>
          </p:nvPicPr>
          <p:blipFill>
            <a:blip r:embed="rId404" cstate="print"/>
            <a:stretch>
              <a:fillRect/>
            </a:stretch>
          </p:blipFill>
          <p:spPr>
            <a:xfrm>
              <a:off x="6386766" y="3581489"/>
              <a:ext cx="45427" cy="28206"/>
            </a:xfrm>
            <a:prstGeom prst="rect">
              <a:avLst/>
            </a:prstGeom>
          </p:spPr>
        </p:pic>
        <p:pic>
          <p:nvPicPr>
            <p:cNvPr id="685" name="object 475">
              <a:extLst>
                <a:ext uri="{FF2B5EF4-FFF2-40B4-BE49-F238E27FC236}">
                  <a16:creationId xmlns:a16="http://schemas.microsoft.com/office/drawing/2014/main" id="{90C793D8-3BB2-5D22-1457-1DE63A0A99E8}"/>
                </a:ext>
              </a:extLst>
            </p:cNvPr>
            <p:cNvPicPr/>
            <p:nvPr/>
          </p:nvPicPr>
          <p:blipFill>
            <a:blip r:embed="rId402" cstate="print"/>
            <a:stretch>
              <a:fillRect/>
            </a:stretch>
          </p:blipFill>
          <p:spPr>
            <a:xfrm>
              <a:off x="6317221" y="3486772"/>
              <a:ext cx="25577" cy="15862"/>
            </a:xfrm>
            <a:prstGeom prst="rect">
              <a:avLst/>
            </a:prstGeom>
          </p:spPr>
        </p:pic>
        <p:pic>
          <p:nvPicPr>
            <p:cNvPr id="686" name="object 476">
              <a:extLst>
                <a:ext uri="{FF2B5EF4-FFF2-40B4-BE49-F238E27FC236}">
                  <a16:creationId xmlns:a16="http://schemas.microsoft.com/office/drawing/2014/main" id="{6D48BA0D-CB72-ED55-7A3B-67204DCB2B9E}"/>
                </a:ext>
              </a:extLst>
            </p:cNvPr>
            <p:cNvPicPr/>
            <p:nvPr/>
          </p:nvPicPr>
          <p:blipFill>
            <a:blip r:embed="rId405" cstate="print"/>
            <a:stretch>
              <a:fillRect/>
            </a:stretch>
          </p:blipFill>
          <p:spPr>
            <a:xfrm>
              <a:off x="6475844" y="3499104"/>
              <a:ext cx="103035" cy="72478"/>
            </a:xfrm>
            <a:prstGeom prst="rect">
              <a:avLst/>
            </a:prstGeom>
          </p:spPr>
        </p:pic>
        <p:pic>
          <p:nvPicPr>
            <p:cNvPr id="687" name="object 477">
              <a:extLst>
                <a:ext uri="{FF2B5EF4-FFF2-40B4-BE49-F238E27FC236}">
                  <a16:creationId xmlns:a16="http://schemas.microsoft.com/office/drawing/2014/main" id="{6FA63C31-7287-B2A4-C88B-5135D43A5C26}"/>
                </a:ext>
              </a:extLst>
            </p:cNvPr>
            <p:cNvPicPr/>
            <p:nvPr/>
          </p:nvPicPr>
          <p:blipFill>
            <a:blip r:embed="rId406" cstate="print"/>
            <a:stretch>
              <a:fillRect/>
            </a:stretch>
          </p:blipFill>
          <p:spPr>
            <a:xfrm>
              <a:off x="6629273" y="3473577"/>
              <a:ext cx="24650" cy="15862"/>
            </a:xfrm>
            <a:prstGeom prst="rect">
              <a:avLst/>
            </a:prstGeom>
          </p:spPr>
        </p:pic>
        <p:sp>
          <p:nvSpPr>
            <p:cNvPr id="688" name="object 478">
              <a:extLst>
                <a:ext uri="{FF2B5EF4-FFF2-40B4-BE49-F238E27FC236}">
                  <a16:creationId xmlns:a16="http://schemas.microsoft.com/office/drawing/2014/main" id="{51C58D24-DFB4-AFAB-4573-78195A259DFB}"/>
                </a:ext>
              </a:extLst>
            </p:cNvPr>
            <p:cNvSpPr/>
            <p:nvPr/>
          </p:nvSpPr>
          <p:spPr>
            <a:xfrm>
              <a:off x="6652099" y="3478453"/>
              <a:ext cx="3175" cy="0"/>
            </a:xfrm>
            <a:custGeom>
              <a:avLst/>
              <a:gdLst/>
              <a:ahLst/>
              <a:cxnLst/>
              <a:rect l="l" t="t" r="r" b="b"/>
              <a:pathLst>
                <a:path w="3175">
                  <a:moveTo>
                    <a:pt x="0" y="0"/>
                  </a:moveTo>
                  <a:lnTo>
                    <a:pt x="2552" y="0"/>
                  </a:lnTo>
                </a:path>
              </a:pathLst>
            </a:custGeom>
            <a:ln w="3175">
              <a:solidFill>
                <a:srgbClr val="176686"/>
              </a:solidFill>
            </a:ln>
          </p:spPr>
          <p:txBody>
            <a:bodyPr wrap="square" lIns="0" tIns="0" rIns="0" bIns="0" rtlCol="0"/>
            <a:lstStyle/>
            <a:p>
              <a:endParaRPr/>
            </a:p>
          </p:txBody>
        </p:sp>
        <p:sp>
          <p:nvSpPr>
            <p:cNvPr id="689" name="object 479">
              <a:extLst>
                <a:ext uri="{FF2B5EF4-FFF2-40B4-BE49-F238E27FC236}">
                  <a16:creationId xmlns:a16="http://schemas.microsoft.com/office/drawing/2014/main" id="{6EE0BA57-C42B-AD0A-A1F5-E870D4850D66}"/>
                </a:ext>
              </a:extLst>
            </p:cNvPr>
            <p:cNvSpPr/>
            <p:nvPr/>
          </p:nvSpPr>
          <p:spPr>
            <a:xfrm>
              <a:off x="6641958" y="3474262"/>
              <a:ext cx="1270" cy="0"/>
            </a:xfrm>
            <a:custGeom>
              <a:avLst/>
              <a:gdLst/>
              <a:ahLst/>
              <a:cxnLst/>
              <a:rect l="l" t="t" r="r" b="b"/>
              <a:pathLst>
                <a:path w="1270">
                  <a:moveTo>
                    <a:pt x="0" y="0"/>
                  </a:moveTo>
                  <a:lnTo>
                    <a:pt x="1161" y="0"/>
                  </a:lnTo>
                </a:path>
              </a:pathLst>
            </a:custGeom>
            <a:ln w="3175">
              <a:solidFill>
                <a:srgbClr val="1C6988"/>
              </a:solidFill>
            </a:ln>
          </p:spPr>
          <p:txBody>
            <a:bodyPr wrap="square" lIns="0" tIns="0" rIns="0" bIns="0" rtlCol="0"/>
            <a:lstStyle/>
            <a:p>
              <a:endParaRPr/>
            </a:p>
          </p:txBody>
        </p:sp>
        <p:sp>
          <p:nvSpPr>
            <p:cNvPr id="690" name="object 480">
              <a:extLst>
                <a:ext uri="{FF2B5EF4-FFF2-40B4-BE49-F238E27FC236}">
                  <a16:creationId xmlns:a16="http://schemas.microsoft.com/office/drawing/2014/main" id="{0E2B33A7-21CC-BE1A-F030-BD08F82686A5}"/>
                </a:ext>
              </a:extLst>
            </p:cNvPr>
            <p:cNvSpPr/>
            <p:nvPr/>
          </p:nvSpPr>
          <p:spPr>
            <a:xfrm>
              <a:off x="6643001" y="3473716"/>
              <a:ext cx="6350" cy="3810"/>
            </a:xfrm>
            <a:custGeom>
              <a:avLst/>
              <a:gdLst/>
              <a:ahLst/>
              <a:cxnLst/>
              <a:rect l="l" t="t" r="r" b="b"/>
              <a:pathLst>
                <a:path w="6350" h="3810">
                  <a:moveTo>
                    <a:pt x="0" y="0"/>
                  </a:moveTo>
                  <a:lnTo>
                    <a:pt x="266" y="1231"/>
                  </a:lnTo>
                  <a:lnTo>
                    <a:pt x="2108" y="2171"/>
                  </a:lnTo>
                  <a:lnTo>
                    <a:pt x="3962" y="3009"/>
                  </a:lnTo>
                  <a:lnTo>
                    <a:pt x="5778" y="3759"/>
                  </a:lnTo>
                  <a:lnTo>
                    <a:pt x="4914" y="1562"/>
                  </a:lnTo>
                  <a:lnTo>
                    <a:pt x="2654" y="368"/>
                  </a:lnTo>
                  <a:lnTo>
                    <a:pt x="0" y="0"/>
                  </a:lnTo>
                  <a:close/>
                </a:path>
              </a:pathLst>
            </a:custGeom>
            <a:solidFill>
              <a:srgbClr val="176686"/>
            </a:solidFill>
          </p:spPr>
          <p:txBody>
            <a:bodyPr wrap="square" lIns="0" tIns="0" rIns="0" bIns="0" rtlCol="0"/>
            <a:lstStyle/>
            <a:p>
              <a:endParaRPr/>
            </a:p>
          </p:txBody>
        </p:sp>
        <p:pic>
          <p:nvPicPr>
            <p:cNvPr id="691" name="object 481">
              <a:extLst>
                <a:ext uri="{FF2B5EF4-FFF2-40B4-BE49-F238E27FC236}">
                  <a16:creationId xmlns:a16="http://schemas.microsoft.com/office/drawing/2014/main" id="{92DFD5B9-7492-7C42-11EC-3CB256F1C3E8}"/>
                </a:ext>
              </a:extLst>
            </p:cNvPr>
            <p:cNvPicPr/>
            <p:nvPr/>
          </p:nvPicPr>
          <p:blipFill>
            <a:blip r:embed="rId402" cstate="print"/>
            <a:stretch>
              <a:fillRect/>
            </a:stretch>
          </p:blipFill>
          <p:spPr>
            <a:xfrm>
              <a:off x="6459092" y="3598214"/>
              <a:ext cx="25577" cy="15874"/>
            </a:xfrm>
            <a:prstGeom prst="rect">
              <a:avLst/>
            </a:prstGeom>
          </p:spPr>
        </p:pic>
        <p:pic>
          <p:nvPicPr>
            <p:cNvPr id="692" name="object 482">
              <a:extLst>
                <a:ext uri="{FF2B5EF4-FFF2-40B4-BE49-F238E27FC236}">
                  <a16:creationId xmlns:a16="http://schemas.microsoft.com/office/drawing/2014/main" id="{F8D31E3F-EFF0-C066-CF42-0E2D9BF7A2EA}"/>
                </a:ext>
              </a:extLst>
            </p:cNvPr>
            <p:cNvPicPr/>
            <p:nvPr/>
          </p:nvPicPr>
          <p:blipFill>
            <a:blip r:embed="rId407" cstate="print"/>
            <a:stretch>
              <a:fillRect/>
            </a:stretch>
          </p:blipFill>
          <p:spPr>
            <a:xfrm>
              <a:off x="6439001" y="3326104"/>
              <a:ext cx="42900" cy="29451"/>
            </a:xfrm>
            <a:prstGeom prst="rect">
              <a:avLst/>
            </a:prstGeom>
          </p:spPr>
        </p:pic>
        <p:pic>
          <p:nvPicPr>
            <p:cNvPr id="693" name="object 483">
              <a:extLst>
                <a:ext uri="{FF2B5EF4-FFF2-40B4-BE49-F238E27FC236}">
                  <a16:creationId xmlns:a16="http://schemas.microsoft.com/office/drawing/2014/main" id="{811C58C9-BD38-39B6-15B9-FE7C027E5CC7}"/>
                </a:ext>
              </a:extLst>
            </p:cNvPr>
            <p:cNvPicPr/>
            <p:nvPr/>
          </p:nvPicPr>
          <p:blipFill>
            <a:blip r:embed="rId408" cstate="print"/>
            <a:stretch>
              <a:fillRect/>
            </a:stretch>
          </p:blipFill>
          <p:spPr>
            <a:xfrm>
              <a:off x="6367386" y="3390099"/>
              <a:ext cx="127431" cy="109131"/>
            </a:xfrm>
            <a:prstGeom prst="rect">
              <a:avLst/>
            </a:prstGeom>
          </p:spPr>
        </p:pic>
        <p:pic>
          <p:nvPicPr>
            <p:cNvPr id="694" name="object 484">
              <a:extLst>
                <a:ext uri="{FF2B5EF4-FFF2-40B4-BE49-F238E27FC236}">
                  <a16:creationId xmlns:a16="http://schemas.microsoft.com/office/drawing/2014/main" id="{CB56AE03-AEC5-A2E0-C5E6-EBF8635C2A8B}"/>
                </a:ext>
              </a:extLst>
            </p:cNvPr>
            <p:cNvPicPr/>
            <p:nvPr/>
          </p:nvPicPr>
          <p:blipFill>
            <a:blip r:embed="rId409" cstate="print"/>
            <a:stretch>
              <a:fillRect/>
            </a:stretch>
          </p:blipFill>
          <p:spPr>
            <a:xfrm>
              <a:off x="6454927" y="3513112"/>
              <a:ext cx="32334" cy="20040"/>
            </a:xfrm>
            <a:prstGeom prst="rect">
              <a:avLst/>
            </a:prstGeom>
          </p:spPr>
        </p:pic>
        <p:pic>
          <p:nvPicPr>
            <p:cNvPr id="695" name="object 485">
              <a:extLst>
                <a:ext uri="{FF2B5EF4-FFF2-40B4-BE49-F238E27FC236}">
                  <a16:creationId xmlns:a16="http://schemas.microsoft.com/office/drawing/2014/main" id="{ECBD7054-8063-BC45-6337-A04D896D454E}"/>
                </a:ext>
              </a:extLst>
            </p:cNvPr>
            <p:cNvPicPr/>
            <p:nvPr/>
          </p:nvPicPr>
          <p:blipFill>
            <a:blip r:embed="rId410" cstate="print"/>
            <a:stretch>
              <a:fillRect/>
            </a:stretch>
          </p:blipFill>
          <p:spPr>
            <a:xfrm>
              <a:off x="6109169" y="3335718"/>
              <a:ext cx="123266" cy="104990"/>
            </a:xfrm>
            <a:prstGeom prst="rect">
              <a:avLst/>
            </a:prstGeom>
          </p:spPr>
        </p:pic>
        <p:pic>
          <p:nvPicPr>
            <p:cNvPr id="696" name="object 486">
              <a:extLst>
                <a:ext uri="{FF2B5EF4-FFF2-40B4-BE49-F238E27FC236}">
                  <a16:creationId xmlns:a16="http://schemas.microsoft.com/office/drawing/2014/main" id="{E4354721-C86E-B882-BCB7-9C8DD5539F9C}"/>
                </a:ext>
              </a:extLst>
            </p:cNvPr>
            <p:cNvPicPr/>
            <p:nvPr/>
          </p:nvPicPr>
          <p:blipFill>
            <a:blip r:embed="rId411" cstate="print"/>
            <a:stretch>
              <a:fillRect/>
            </a:stretch>
          </p:blipFill>
          <p:spPr>
            <a:xfrm>
              <a:off x="6463588" y="3352355"/>
              <a:ext cx="143141" cy="155854"/>
            </a:xfrm>
            <a:prstGeom prst="rect">
              <a:avLst/>
            </a:prstGeom>
          </p:spPr>
        </p:pic>
        <p:pic>
          <p:nvPicPr>
            <p:cNvPr id="697" name="object 487">
              <a:extLst>
                <a:ext uri="{FF2B5EF4-FFF2-40B4-BE49-F238E27FC236}">
                  <a16:creationId xmlns:a16="http://schemas.microsoft.com/office/drawing/2014/main" id="{2EC252CF-4A15-ACFD-009B-31DAC65DB5FE}"/>
                </a:ext>
              </a:extLst>
            </p:cNvPr>
            <p:cNvPicPr/>
            <p:nvPr/>
          </p:nvPicPr>
          <p:blipFill>
            <a:blip r:embed="rId402" cstate="print"/>
            <a:stretch>
              <a:fillRect/>
            </a:stretch>
          </p:blipFill>
          <p:spPr>
            <a:xfrm>
              <a:off x="6572910" y="3549624"/>
              <a:ext cx="25539" cy="15862"/>
            </a:xfrm>
            <a:prstGeom prst="rect">
              <a:avLst/>
            </a:prstGeom>
          </p:spPr>
        </p:pic>
        <p:pic>
          <p:nvPicPr>
            <p:cNvPr id="698" name="object 488">
              <a:extLst>
                <a:ext uri="{FF2B5EF4-FFF2-40B4-BE49-F238E27FC236}">
                  <a16:creationId xmlns:a16="http://schemas.microsoft.com/office/drawing/2014/main" id="{FBA8215D-EEDB-A3F2-0D4F-CB0789FC6F3F}"/>
                </a:ext>
              </a:extLst>
            </p:cNvPr>
            <p:cNvPicPr/>
            <p:nvPr/>
          </p:nvPicPr>
          <p:blipFill>
            <a:blip r:embed="rId406" cstate="print"/>
            <a:stretch>
              <a:fillRect/>
            </a:stretch>
          </p:blipFill>
          <p:spPr>
            <a:xfrm>
              <a:off x="6671957" y="3510838"/>
              <a:ext cx="25552" cy="15862"/>
            </a:xfrm>
            <a:prstGeom prst="rect">
              <a:avLst/>
            </a:prstGeom>
          </p:spPr>
        </p:pic>
        <p:sp>
          <p:nvSpPr>
            <p:cNvPr id="699" name="object 489">
              <a:extLst>
                <a:ext uri="{FF2B5EF4-FFF2-40B4-BE49-F238E27FC236}">
                  <a16:creationId xmlns:a16="http://schemas.microsoft.com/office/drawing/2014/main" id="{1924C11E-7C5F-6656-E207-D30B38E6A871}"/>
                </a:ext>
              </a:extLst>
            </p:cNvPr>
            <p:cNvSpPr/>
            <p:nvPr/>
          </p:nvSpPr>
          <p:spPr>
            <a:xfrm>
              <a:off x="6540284" y="3357410"/>
              <a:ext cx="3175" cy="3175"/>
            </a:xfrm>
            <a:custGeom>
              <a:avLst/>
              <a:gdLst/>
              <a:ahLst/>
              <a:cxnLst/>
              <a:rect l="l" t="t" r="r" b="b"/>
              <a:pathLst>
                <a:path w="3175" h="3175">
                  <a:moveTo>
                    <a:pt x="2603" y="0"/>
                  </a:moveTo>
                  <a:lnTo>
                    <a:pt x="1879" y="0"/>
                  </a:lnTo>
                  <a:lnTo>
                    <a:pt x="990" y="330"/>
                  </a:lnTo>
                  <a:lnTo>
                    <a:pt x="0" y="774"/>
                  </a:lnTo>
                  <a:lnTo>
                    <a:pt x="1270" y="2819"/>
                  </a:lnTo>
                  <a:lnTo>
                    <a:pt x="1612" y="2006"/>
                  </a:lnTo>
                  <a:lnTo>
                    <a:pt x="2679" y="1015"/>
                  </a:lnTo>
                  <a:lnTo>
                    <a:pt x="2743" y="88"/>
                  </a:lnTo>
                  <a:lnTo>
                    <a:pt x="2603" y="0"/>
                  </a:lnTo>
                  <a:close/>
                </a:path>
              </a:pathLst>
            </a:custGeom>
            <a:solidFill>
              <a:srgbClr val="2A6D8B"/>
            </a:solidFill>
          </p:spPr>
          <p:txBody>
            <a:bodyPr wrap="square" lIns="0" tIns="0" rIns="0" bIns="0" rtlCol="0"/>
            <a:lstStyle/>
            <a:p>
              <a:endParaRPr/>
            </a:p>
          </p:txBody>
        </p:sp>
        <p:pic>
          <p:nvPicPr>
            <p:cNvPr id="700" name="object 490">
              <a:extLst>
                <a:ext uri="{FF2B5EF4-FFF2-40B4-BE49-F238E27FC236}">
                  <a16:creationId xmlns:a16="http://schemas.microsoft.com/office/drawing/2014/main" id="{FD85A194-72E9-BBFB-FCD8-87162B4BC824}"/>
                </a:ext>
              </a:extLst>
            </p:cNvPr>
            <p:cNvPicPr/>
            <p:nvPr/>
          </p:nvPicPr>
          <p:blipFill>
            <a:blip r:embed="rId409" cstate="print"/>
            <a:stretch>
              <a:fillRect/>
            </a:stretch>
          </p:blipFill>
          <p:spPr>
            <a:xfrm>
              <a:off x="6625793" y="3530866"/>
              <a:ext cx="32346" cy="19088"/>
            </a:xfrm>
            <a:prstGeom prst="rect">
              <a:avLst/>
            </a:prstGeom>
          </p:spPr>
        </p:pic>
        <p:pic>
          <p:nvPicPr>
            <p:cNvPr id="701" name="object 491">
              <a:extLst>
                <a:ext uri="{FF2B5EF4-FFF2-40B4-BE49-F238E27FC236}">
                  <a16:creationId xmlns:a16="http://schemas.microsoft.com/office/drawing/2014/main" id="{F041FDE1-137C-518F-0CFA-28CAE0A9A1EB}"/>
                </a:ext>
              </a:extLst>
            </p:cNvPr>
            <p:cNvPicPr/>
            <p:nvPr/>
          </p:nvPicPr>
          <p:blipFill>
            <a:blip r:embed="rId412" cstate="print">
              <a:extLst>
                <a:ext uri="{28A0092B-C50C-407E-A947-70E740481C1C}">
                  <a14:useLocalDpi xmlns:a14="http://schemas.microsoft.com/office/drawing/2010/main"/>
                </a:ext>
              </a:extLst>
            </a:blip>
            <a:stretch>
              <a:fillRect/>
            </a:stretch>
          </p:blipFill>
          <p:spPr>
            <a:xfrm>
              <a:off x="6565925" y="3344214"/>
              <a:ext cx="104140" cy="109092"/>
            </a:xfrm>
            <a:prstGeom prst="rect">
              <a:avLst/>
            </a:prstGeom>
          </p:spPr>
        </p:pic>
        <p:sp>
          <p:nvSpPr>
            <p:cNvPr id="702" name="object 492">
              <a:extLst>
                <a:ext uri="{FF2B5EF4-FFF2-40B4-BE49-F238E27FC236}">
                  <a16:creationId xmlns:a16="http://schemas.microsoft.com/office/drawing/2014/main" id="{B7EBD380-E1EA-CDB1-FF66-A2E200D91689}"/>
                </a:ext>
              </a:extLst>
            </p:cNvPr>
            <p:cNvSpPr/>
            <p:nvPr/>
          </p:nvSpPr>
          <p:spPr>
            <a:xfrm>
              <a:off x="6602501" y="3401618"/>
              <a:ext cx="5715" cy="10795"/>
            </a:xfrm>
            <a:custGeom>
              <a:avLst/>
              <a:gdLst/>
              <a:ahLst/>
              <a:cxnLst/>
              <a:rect l="l" t="t" r="r" b="b"/>
              <a:pathLst>
                <a:path w="5715" h="10795">
                  <a:moveTo>
                    <a:pt x="63" y="6400"/>
                  </a:moveTo>
                  <a:lnTo>
                    <a:pt x="0" y="7277"/>
                  </a:lnTo>
                  <a:lnTo>
                    <a:pt x="1650" y="9398"/>
                  </a:lnTo>
                  <a:lnTo>
                    <a:pt x="2273" y="10159"/>
                  </a:lnTo>
                  <a:lnTo>
                    <a:pt x="2476" y="10363"/>
                  </a:lnTo>
                  <a:lnTo>
                    <a:pt x="3578" y="6553"/>
                  </a:lnTo>
                  <a:lnTo>
                    <a:pt x="406" y="6553"/>
                  </a:lnTo>
                  <a:lnTo>
                    <a:pt x="63" y="6400"/>
                  </a:lnTo>
                  <a:close/>
                </a:path>
                <a:path w="5715" h="10795">
                  <a:moveTo>
                    <a:pt x="5473" y="0"/>
                  </a:moveTo>
                  <a:lnTo>
                    <a:pt x="4724" y="457"/>
                  </a:lnTo>
                  <a:lnTo>
                    <a:pt x="4051" y="952"/>
                  </a:lnTo>
                  <a:lnTo>
                    <a:pt x="2819" y="2222"/>
                  </a:lnTo>
                  <a:lnTo>
                    <a:pt x="406" y="6553"/>
                  </a:lnTo>
                  <a:lnTo>
                    <a:pt x="3578" y="6553"/>
                  </a:lnTo>
                  <a:lnTo>
                    <a:pt x="5473" y="0"/>
                  </a:lnTo>
                  <a:close/>
                </a:path>
              </a:pathLst>
            </a:custGeom>
            <a:solidFill>
              <a:srgbClr val="2A6D8B"/>
            </a:solidFill>
          </p:spPr>
          <p:txBody>
            <a:bodyPr wrap="square" lIns="0" tIns="0" rIns="0" bIns="0" rtlCol="0"/>
            <a:lstStyle/>
            <a:p>
              <a:endParaRPr/>
            </a:p>
          </p:txBody>
        </p:sp>
        <p:sp>
          <p:nvSpPr>
            <p:cNvPr id="703" name="object 493">
              <a:extLst>
                <a:ext uri="{FF2B5EF4-FFF2-40B4-BE49-F238E27FC236}">
                  <a16:creationId xmlns:a16="http://schemas.microsoft.com/office/drawing/2014/main" id="{1AF806DA-1421-132E-EAFB-6C443BFC5E12}"/>
                </a:ext>
              </a:extLst>
            </p:cNvPr>
            <p:cNvSpPr/>
            <p:nvPr/>
          </p:nvSpPr>
          <p:spPr>
            <a:xfrm>
              <a:off x="4799546" y="1816620"/>
              <a:ext cx="444500" cy="358775"/>
            </a:xfrm>
            <a:custGeom>
              <a:avLst/>
              <a:gdLst/>
              <a:ahLst/>
              <a:cxnLst/>
              <a:rect l="l" t="t" r="r" b="b"/>
              <a:pathLst>
                <a:path w="444500" h="358775">
                  <a:moveTo>
                    <a:pt x="444296" y="43980"/>
                  </a:moveTo>
                  <a:lnTo>
                    <a:pt x="424497" y="7340"/>
                  </a:lnTo>
                  <a:lnTo>
                    <a:pt x="388924" y="0"/>
                  </a:lnTo>
                  <a:lnTo>
                    <a:pt x="371246" y="5422"/>
                  </a:lnTo>
                  <a:lnTo>
                    <a:pt x="358101" y="16116"/>
                  </a:lnTo>
                  <a:lnTo>
                    <a:pt x="351116" y="29921"/>
                  </a:lnTo>
                  <a:lnTo>
                    <a:pt x="350189" y="45364"/>
                  </a:lnTo>
                  <a:lnTo>
                    <a:pt x="353987" y="57035"/>
                  </a:lnTo>
                  <a:lnTo>
                    <a:pt x="353644" y="59436"/>
                  </a:lnTo>
                  <a:lnTo>
                    <a:pt x="343090" y="98259"/>
                  </a:lnTo>
                  <a:lnTo>
                    <a:pt x="339305" y="102768"/>
                  </a:lnTo>
                  <a:lnTo>
                    <a:pt x="338391" y="102082"/>
                  </a:lnTo>
                  <a:lnTo>
                    <a:pt x="294843" y="99225"/>
                  </a:lnTo>
                  <a:lnTo>
                    <a:pt x="238975" y="111391"/>
                  </a:lnTo>
                  <a:lnTo>
                    <a:pt x="176809" y="138036"/>
                  </a:lnTo>
                  <a:lnTo>
                    <a:pt x="119976" y="174713"/>
                  </a:lnTo>
                  <a:lnTo>
                    <a:pt x="78663" y="214249"/>
                  </a:lnTo>
                  <a:lnTo>
                    <a:pt x="56705" y="251980"/>
                  </a:lnTo>
                  <a:lnTo>
                    <a:pt x="57442" y="270954"/>
                  </a:lnTo>
                  <a:lnTo>
                    <a:pt x="49479" y="274739"/>
                  </a:lnTo>
                  <a:lnTo>
                    <a:pt x="2895" y="295389"/>
                  </a:lnTo>
                  <a:lnTo>
                    <a:pt x="965" y="295973"/>
                  </a:lnTo>
                  <a:lnTo>
                    <a:pt x="457" y="297027"/>
                  </a:lnTo>
                  <a:lnTo>
                    <a:pt x="38569" y="315620"/>
                  </a:lnTo>
                  <a:lnTo>
                    <a:pt x="56108" y="315696"/>
                  </a:lnTo>
                  <a:lnTo>
                    <a:pt x="70065" y="313804"/>
                  </a:lnTo>
                  <a:lnTo>
                    <a:pt x="68122" y="327367"/>
                  </a:lnTo>
                  <a:lnTo>
                    <a:pt x="70218" y="349783"/>
                  </a:lnTo>
                  <a:lnTo>
                    <a:pt x="80454" y="358368"/>
                  </a:lnTo>
                  <a:lnTo>
                    <a:pt x="97485" y="352755"/>
                  </a:lnTo>
                  <a:lnTo>
                    <a:pt x="113677" y="340410"/>
                  </a:lnTo>
                  <a:lnTo>
                    <a:pt x="127850" y="323761"/>
                  </a:lnTo>
                  <a:lnTo>
                    <a:pt x="138874" y="305257"/>
                  </a:lnTo>
                  <a:lnTo>
                    <a:pt x="140271" y="301599"/>
                  </a:lnTo>
                  <a:lnTo>
                    <a:pt x="182587" y="292366"/>
                  </a:lnTo>
                  <a:lnTo>
                    <a:pt x="244754" y="265722"/>
                  </a:lnTo>
                  <a:lnTo>
                    <a:pt x="301574" y="229044"/>
                  </a:lnTo>
                  <a:lnTo>
                    <a:pt x="321627" y="209854"/>
                  </a:lnTo>
                  <a:lnTo>
                    <a:pt x="323164" y="214960"/>
                  </a:lnTo>
                  <a:lnTo>
                    <a:pt x="334467" y="234429"/>
                  </a:lnTo>
                  <a:lnTo>
                    <a:pt x="347370" y="237934"/>
                  </a:lnTo>
                  <a:lnTo>
                    <a:pt x="360476" y="225691"/>
                  </a:lnTo>
                  <a:lnTo>
                    <a:pt x="369989" y="207708"/>
                  </a:lnTo>
                  <a:lnTo>
                    <a:pt x="375881" y="186651"/>
                  </a:lnTo>
                  <a:lnTo>
                    <a:pt x="378129" y="165227"/>
                  </a:lnTo>
                  <a:lnTo>
                    <a:pt x="376796" y="145910"/>
                  </a:lnTo>
                  <a:lnTo>
                    <a:pt x="380326" y="142913"/>
                  </a:lnTo>
                  <a:lnTo>
                    <a:pt x="403098" y="111366"/>
                  </a:lnTo>
                  <a:lnTo>
                    <a:pt x="412864" y="77736"/>
                  </a:lnTo>
                  <a:lnTo>
                    <a:pt x="422211" y="71234"/>
                  </a:lnTo>
                  <a:lnTo>
                    <a:pt x="430161" y="61988"/>
                  </a:lnTo>
                  <a:lnTo>
                    <a:pt x="434301" y="55626"/>
                  </a:lnTo>
                  <a:lnTo>
                    <a:pt x="438213" y="48729"/>
                  </a:lnTo>
                  <a:lnTo>
                    <a:pt x="444296" y="43980"/>
                  </a:lnTo>
                  <a:close/>
                </a:path>
              </a:pathLst>
            </a:custGeom>
            <a:solidFill>
              <a:srgbClr val="C4A37C"/>
            </a:solidFill>
          </p:spPr>
          <p:txBody>
            <a:bodyPr wrap="square" lIns="0" tIns="0" rIns="0" bIns="0" rtlCol="0"/>
            <a:lstStyle/>
            <a:p>
              <a:endParaRPr/>
            </a:p>
          </p:txBody>
        </p:sp>
        <p:sp>
          <p:nvSpPr>
            <p:cNvPr id="704" name="object 494">
              <a:extLst>
                <a:ext uri="{FF2B5EF4-FFF2-40B4-BE49-F238E27FC236}">
                  <a16:creationId xmlns:a16="http://schemas.microsoft.com/office/drawing/2014/main" id="{AC78A665-6CB1-BD57-2F9F-546323E106FF}"/>
                </a:ext>
              </a:extLst>
            </p:cNvPr>
            <p:cNvSpPr/>
            <p:nvPr/>
          </p:nvSpPr>
          <p:spPr>
            <a:xfrm>
              <a:off x="5178004" y="1841162"/>
              <a:ext cx="23495" cy="23495"/>
            </a:xfrm>
            <a:custGeom>
              <a:avLst/>
              <a:gdLst/>
              <a:ahLst/>
              <a:cxnLst/>
              <a:rect l="l" t="t" r="r" b="b"/>
              <a:pathLst>
                <a:path w="23495" h="23494">
                  <a:moveTo>
                    <a:pt x="11620" y="0"/>
                  </a:moveTo>
                  <a:lnTo>
                    <a:pt x="1854" y="5194"/>
                  </a:lnTo>
                  <a:lnTo>
                    <a:pt x="0" y="11252"/>
                  </a:lnTo>
                  <a:lnTo>
                    <a:pt x="2603" y="16141"/>
                  </a:lnTo>
                  <a:lnTo>
                    <a:pt x="5206" y="21031"/>
                  </a:lnTo>
                  <a:lnTo>
                    <a:pt x="11264" y="22872"/>
                  </a:lnTo>
                  <a:lnTo>
                    <a:pt x="21031" y="17678"/>
                  </a:lnTo>
                  <a:lnTo>
                    <a:pt x="22885" y="11607"/>
                  </a:lnTo>
                  <a:lnTo>
                    <a:pt x="17691" y="1841"/>
                  </a:lnTo>
                  <a:lnTo>
                    <a:pt x="11620" y="0"/>
                  </a:lnTo>
                  <a:close/>
                </a:path>
              </a:pathLst>
            </a:custGeom>
            <a:solidFill>
              <a:srgbClr val="8A7651"/>
            </a:solidFill>
          </p:spPr>
          <p:txBody>
            <a:bodyPr wrap="square" lIns="0" tIns="0" rIns="0" bIns="0" rtlCol="0"/>
            <a:lstStyle/>
            <a:p>
              <a:endParaRPr/>
            </a:p>
          </p:txBody>
        </p:sp>
        <p:sp>
          <p:nvSpPr>
            <p:cNvPr id="705" name="object 495">
              <a:extLst>
                <a:ext uri="{FF2B5EF4-FFF2-40B4-BE49-F238E27FC236}">
                  <a16:creationId xmlns:a16="http://schemas.microsoft.com/office/drawing/2014/main" id="{D76436F8-B1B3-FE11-4851-6187E557193E}"/>
                </a:ext>
              </a:extLst>
            </p:cNvPr>
            <p:cNvSpPr/>
            <p:nvPr/>
          </p:nvSpPr>
          <p:spPr>
            <a:xfrm>
              <a:off x="5201625" y="1860411"/>
              <a:ext cx="21590" cy="15240"/>
            </a:xfrm>
            <a:custGeom>
              <a:avLst/>
              <a:gdLst/>
              <a:ahLst/>
              <a:cxnLst/>
              <a:rect l="l" t="t" r="r" b="b"/>
              <a:pathLst>
                <a:path w="21589" h="15239">
                  <a:moveTo>
                    <a:pt x="21424" y="0"/>
                  </a:moveTo>
                  <a:lnTo>
                    <a:pt x="18839" y="10423"/>
                  </a:lnTo>
                  <a:lnTo>
                    <a:pt x="15746" y="14905"/>
                  </a:lnTo>
                  <a:lnTo>
                    <a:pt x="10135" y="14350"/>
                  </a:lnTo>
                  <a:lnTo>
                    <a:pt x="0" y="9664"/>
                  </a:lnTo>
                </a:path>
              </a:pathLst>
            </a:custGeom>
            <a:ln w="5626">
              <a:solidFill>
                <a:srgbClr val="8A7651"/>
              </a:solidFill>
            </a:ln>
          </p:spPr>
          <p:txBody>
            <a:bodyPr wrap="square" lIns="0" tIns="0" rIns="0" bIns="0" rtlCol="0"/>
            <a:lstStyle/>
            <a:p>
              <a:endParaRPr/>
            </a:p>
          </p:txBody>
        </p:sp>
        <p:sp>
          <p:nvSpPr>
            <p:cNvPr id="706" name="object 496">
              <a:extLst>
                <a:ext uri="{FF2B5EF4-FFF2-40B4-BE49-F238E27FC236}">
                  <a16:creationId xmlns:a16="http://schemas.microsoft.com/office/drawing/2014/main" id="{C41D5ED2-F240-31EE-458B-D20EE2AC1A7B}"/>
                </a:ext>
              </a:extLst>
            </p:cNvPr>
            <p:cNvSpPr/>
            <p:nvPr/>
          </p:nvSpPr>
          <p:spPr>
            <a:xfrm>
              <a:off x="4817806" y="1844324"/>
              <a:ext cx="344805" cy="274955"/>
            </a:xfrm>
            <a:custGeom>
              <a:avLst/>
              <a:gdLst/>
              <a:ahLst/>
              <a:cxnLst/>
              <a:rect l="l" t="t" r="r" b="b"/>
              <a:pathLst>
                <a:path w="344804" h="274955">
                  <a:moveTo>
                    <a:pt x="198876" y="0"/>
                  </a:moveTo>
                  <a:lnTo>
                    <a:pt x="151652" y="6157"/>
                  </a:lnTo>
                  <a:lnTo>
                    <a:pt x="104813" y="24112"/>
                  </a:lnTo>
                  <a:lnTo>
                    <a:pt x="64287" y="52334"/>
                  </a:lnTo>
                  <a:lnTo>
                    <a:pt x="33001" y="87332"/>
                  </a:lnTo>
                  <a:lnTo>
                    <a:pt x="11499" y="126374"/>
                  </a:lnTo>
                  <a:lnTo>
                    <a:pt x="317" y="166751"/>
                  </a:lnTo>
                  <a:lnTo>
                    <a:pt x="0" y="205729"/>
                  </a:lnTo>
                  <a:lnTo>
                    <a:pt x="11089" y="240583"/>
                  </a:lnTo>
                  <a:lnTo>
                    <a:pt x="36113" y="267599"/>
                  </a:lnTo>
                  <a:lnTo>
                    <a:pt x="69666" y="274924"/>
                  </a:lnTo>
                  <a:lnTo>
                    <a:pt x="110544" y="266758"/>
                  </a:lnTo>
                  <a:lnTo>
                    <a:pt x="157542" y="247295"/>
                  </a:lnTo>
                  <a:lnTo>
                    <a:pt x="209438" y="220733"/>
                  </a:lnTo>
                  <a:lnTo>
                    <a:pt x="261007" y="192170"/>
                  </a:lnTo>
                  <a:lnTo>
                    <a:pt x="303738" y="163561"/>
                  </a:lnTo>
                  <a:lnTo>
                    <a:pt x="333075" y="133599"/>
                  </a:lnTo>
                  <a:lnTo>
                    <a:pt x="344636" y="100891"/>
                  </a:lnTo>
                  <a:lnTo>
                    <a:pt x="336730" y="67292"/>
                  </a:lnTo>
                  <a:lnTo>
                    <a:pt x="303097" y="31395"/>
                  </a:lnTo>
                  <a:lnTo>
                    <a:pt x="266465" y="12088"/>
                  </a:lnTo>
                  <a:lnTo>
                    <a:pt x="224723" y="2313"/>
                  </a:lnTo>
                  <a:lnTo>
                    <a:pt x="198876" y="0"/>
                  </a:lnTo>
                  <a:close/>
                </a:path>
              </a:pathLst>
            </a:custGeom>
            <a:solidFill>
              <a:srgbClr val="7D694B"/>
            </a:solidFill>
          </p:spPr>
          <p:txBody>
            <a:bodyPr wrap="square" lIns="0" tIns="0" rIns="0" bIns="0" rtlCol="0"/>
            <a:lstStyle/>
            <a:p>
              <a:endParaRPr/>
            </a:p>
          </p:txBody>
        </p:sp>
        <p:pic>
          <p:nvPicPr>
            <p:cNvPr id="707" name="object 497">
              <a:extLst>
                <a:ext uri="{FF2B5EF4-FFF2-40B4-BE49-F238E27FC236}">
                  <a16:creationId xmlns:a16="http://schemas.microsoft.com/office/drawing/2014/main" id="{6835B97B-1807-7D90-580C-C1FDA8D9337D}"/>
                </a:ext>
              </a:extLst>
            </p:cNvPr>
            <p:cNvPicPr/>
            <p:nvPr/>
          </p:nvPicPr>
          <p:blipFill>
            <a:blip r:embed="rId413" cstate="print"/>
            <a:stretch>
              <a:fillRect/>
            </a:stretch>
          </p:blipFill>
          <p:spPr>
            <a:xfrm>
              <a:off x="4844628" y="1838762"/>
              <a:ext cx="309632" cy="285551"/>
            </a:xfrm>
            <a:prstGeom prst="rect">
              <a:avLst/>
            </a:prstGeom>
          </p:spPr>
        </p:pic>
        <p:pic>
          <p:nvPicPr>
            <p:cNvPr id="708" name="object 498">
              <a:extLst>
                <a:ext uri="{FF2B5EF4-FFF2-40B4-BE49-F238E27FC236}">
                  <a16:creationId xmlns:a16="http://schemas.microsoft.com/office/drawing/2014/main" id="{FE7B76F8-B135-B82F-932C-16C8BB756F3B}"/>
                </a:ext>
              </a:extLst>
            </p:cNvPr>
            <p:cNvPicPr/>
            <p:nvPr/>
          </p:nvPicPr>
          <p:blipFill>
            <a:blip r:embed="rId414" cstate="print"/>
            <a:stretch>
              <a:fillRect/>
            </a:stretch>
          </p:blipFill>
          <p:spPr>
            <a:xfrm>
              <a:off x="3960012" y="3905910"/>
              <a:ext cx="891653" cy="721724"/>
            </a:xfrm>
            <a:prstGeom prst="rect">
              <a:avLst/>
            </a:prstGeom>
          </p:spPr>
        </p:pic>
        <p:pic>
          <p:nvPicPr>
            <p:cNvPr id="709" name="object 499">
              <a:extLst>
                <a:ext uri="{FF2B5EF4-FFF2-40B4-BE49-F238E27FC236}">
                  <a16:creationId xmlns:a16="http://schemas.microsoft.com/office/drawing/2014/main" id="{00B3E384-884C-D1BF-41CF-62DAC447662F}"/>
                </a:ext>
              </a:extLst>
            </p:cNvPr>
            <p:cNvPicPr/>
            <p:nvPr/>
          </p:nvPicPr>
          <p:blipFill>
            <a:blip r:embed="rId415" cstate="print"/>
            <a:stretch>
              <a:fillRect/>
            </a:stretch>
          </p:blipFill>
          <p:spPr>
            <a:xfrm>
              <a:off x="6866591" y="5594241"/>
              <a:ext cx="153409" cy="351789"/>
            </a:xfrm>
            <a:prstGeom prst="rect">
              <a:avLst/>
            </a:prstGeom>
          </p:spPr>
        </p:pic>
        <p:pic>
          <p:nvPicPr>
            <p:cNvPr id="710" name="object 500">
              <a:extLst>
                <a:ext uri="{FF2B5EF4-FFF2-40B4-BE49-F238E27FC236}">
                  <a16:creationId xmlns:a16="http://schemas.microsoft.com/office/drawing/2014/main" id="{A572BB0D-5C23-EB83-E46E-E8BD99CD28BE}"/>
                </a:ext>
              </a:extLst>
            </p:cNvPr>
            <p:cNvPicPr/>
            <p:nvPr/>
          </p:nvPicPr>
          <p:blipFill>
            <a:blip r:embed="rId416" cstate="print"/>
            <a:stretch>
              <a:fillRect/>
            </a:stretch>
          </p:blipFill>
          <p:spPr>
            <a:xfrm>
              <a:off x="6673017" y="2279976"/>
              <a:ext cx="346983" cy="374650"/>
            </a:xfrm>
            <a:prstGeom prst="rect">
              <a:avLst/>
            </a:prstGeom>
          </p:spPr>
        </p:pic>
        <p:pic>
          <p:nvPicPr>
            <p:cNvPr id="711" name="object 501">
              <a:extLst>
                <a:ext uri="{FF2B5EF4-FFF2-40B4-BE49-F238E27FC236}">
                  <a16:creationId xmlns:a16="http://schemas.microsoft.com/office/drawing/2014/main" id="{C8DAA4C8-C024-E88A-7EB0-2887DC6F0362}"/>
                </a:ext>
              </a:extLst>
            </p:cNvPr>
            <p:cNvPicPr/>
            <p:nvPr/>
          </p:nvPicPr>
          <p:blipFill>
            <a:blip r:embed="rId417" cstate="print"/>
            <a:stretch>
              <a:fillRect/>
            </a:stretch>
          </p:blipFill>
          <p:spPr>
            <a:xfrm>
              <a:off x="6686448" y="1152004"/>
              <a:ext cx="333552" cy="258910"/>
            </a:xfrm>
            <a:prstGeom prst="rect">
              <a:avLst/>
            </a:prstGeom>
          </p:spPr>
        </p:pic>
        <p:pic>
          <p:nvPicPr>
            <p:cNvPr id="712" name="object 502">
              <a:extLst>
                <a:ext uri="{FF2B5EF4-FFF2-40B4-BE49-F238E27FC236}">
                  <a16:creationId xmlns:a16="http://schemas.microsoft.com/office/drawing/2014/main" id="{1FCE5A9D-58A8-100E-7221-D26E394455FA}"/>
                </a:ext>
              </a:extLst>
            </p:cNvPr>
            <p:cNvPicPr/>
            <p:nvPr/>
          </p:nvPicPr>
          <p:blipFill>
            <a:blip r:embed="rId418" cstate="print"/>
            <a:stretch>
              <a:fillRect/>
            </a:stretch>
          </p:blipFill>
          <p:spPr>
            <a:xfrm>
              <a:off x="6749189" y="4458275"/>
              <a:ext cx="270810" cy="360679"/>
            </a:xfrm>
            <a:prstGeom prst="rect">
              <a:avLst/>
            </a:prstGeom>
          </p:spPr>
        </p:pic>
        <p:pic>
          <p:nvPicPr>
            <p:cNvPr id="713" name="object 503">
              <a:extLst>
                <a:ext uri="{FF2B5EF4-FFF2-40B4-BE49-F238E27FC236}">
                  <a16:creationId xmlns:a16="http://schemas.microsoft.com/office/drawing/2014/main" id="{389C3B2E-3435-C84A-650E-D3FA03CF6320}"/>
                </a:ext>
              </a:extLst>
            </p:cNvPr>
            <p:cNvPicPr/>
            <p:nvPr/>
          </p:nvPicPr>
          <p:blipFill>
            <a:blip r:embed="rId419" cstate="print"/>
            <a:stretch>
              <a:fillRect/>
            </a:stretch>
          </p:blipFill>
          <p:spPr>
            <a:xfrm>
              <a:off x="4047458" y="1152293"/>
              <a:ext cx="375653" cy="491184"/>
            </a:xfrm>
            <a:prstGeom prst="rect">
              <a:avLst/>
            </a:prstGeom>
          </p:spPr>
        </p:pic>
        <p:pic>
          <p:nvPicPr>
            <p:cNvPr id="714" name="object 504">
              <a:extLst>
                <a:ext uri="{FF2B5EF4-FFF2-40B4-BE49-F238E27FC236}">
                  <a16:creationId xmlns:a16="http://schemas.microsoft.com/office/drawing/2014/main" id="{9D578544-7ACE-63CE-83E8-AADAE29C34CE}"/>
                </a:ext>
              </a:extLst>
            </p:cNvPr>
            <p:cNvPicPr/>
            <p:nvPr/>
          </p:nvPicPr>
          <p:blipFill>
            <a:blip r:embed="rId420" cstate="print"/>
            <a:stretch>
              <a:fillRect/>
            </a:stretch>
          </p:blipFill>
          <p:spPr>
            <a:xfrm>
              <a:off x="3976466" y="2948105"/>
              <a:ext cx="411970" cy="543402"/>
            </a:xfrm>
            <a:prstGeom prst="rect">
              <a:avLst/>
            </a:prstGeom>
          </p:spPr>
        </p:pic>
        <p:pic>
          <p:nvPicPr>
            <p:cNvPr id="715" name="object 505">
              <a:extLst>
                <a:ext uri="{FF2B5EF4-FFF2-40B4-BE49-F238E27FC236}">
                  <a16:creationId xmlns:a16="http://schemas.microsoft.com/office/drawing/2014/main" id="{0CF7E2FB-A87E-4BD0-01E5-DA5E92DC365E}"/>
                </a:ext>
              </a:extLst>
            </p:cNvPr>
            <p:cNvPicPr/>
            <p:nvPr/>
          </p:nvPicPr>
          <p:blipFill>
            <a:blip r:embed="rId421" cstate="print"/>
            <a:stretch>
              <a:fillRect/>
            </a:stretch>
          </p:blipFill>
          <p:spPr>
            <a:xfrm>
              <a:off x="3960012" y="5138975"/>
              <a:ext cx="291201" cy="489384"/>
            </a:xfrm>
            <a:prstGeom prst="rect">
              <a:avLst/>
            </a:prstGeom>
          </p:spPr>
        </p:pic>
        <p:pic>
          <p:nvPicPr>
            <p:cNvPr id="716" name="object 506">
              <a:extLst>
                <a:ext uri="{FF2B5EF4-FFF2-40B4-BE49-F238E27FC236}">
                  <a16:creationId xmlns:a16="http://schemas.microsoft.com/office/drawing/2014/main" id="{028DF104-B56C-62D4-46FB-CB19D29B8D6B}"/>
                </a:ext>
              </a:extLst>
            </p:cNvPr>
            <p:cNvPicPr/>
            <p:nvPr/>
          </p:nvPicPr>
          <p:blipFill>
            <a:blip r:embed="rId422" cstate="print"/>
            <a:stretch>
              <a:fillRect/>
            </a:stretch>
          </p:blipFill>
          <p:spPr>
            <a:xfrm>
              <a:off x="6772599" y="3324143"/>
              <a:ext cx="247401" cy="668975"/>
            </a:xfrm>
            <a:prstGeom prst="rect">
              <a:avLst/>
            </a:prstGeom>
          </p:spPr>
        </p:pic>
        <p:pic>
          <p:nvPicPr>
            <p:cNvPr id="717" name="object 507">
              <a:extLst>
                <a:ext uri="{FF2B5EF4-FFF2-40B4-BE49-F238E27FC236}">
                  <a16:creationId xmlns:a16="http://schemas.microsoft.com/office/drawing/2014/main" id="{D4EA3CF6-DB9F-0926-B98F-23AF1F005318}"/>
                </a:ext>
              </a:extLst>
            </p:cNvPr>
            <p:cNvPicPr/>
            <p:nvPr/>
          </p:nvPicPr>
          <p:blipFill>
            <a:blip r:embed="rId423" cstate="hqprint">
              <a:extLst>
                <a:ext uri="{28A0092B-C50C-407E-A947-70E740481C1C}">
                  <a14:useLocalDpi xmlns:a14="http://schemas.microsoft.com/office/drawing/2010/main"/>
                </a:ext>
              </a:extLst>
            </a:blip>
            <a:stretch>
              <a:fillRect/>
            </a:stretch>
          </p:blipFill>
          <p:spPr>
            <a:xfrm>
              <a:off x="3960012" y="1740023"/>
              <a:ext cx="309694" cy="1068488"/>
            </a:xfrm>
            <a:prstGeom prst="rect">
              <a:avLst/>
            </a:prstGeom>
          </p:spPr>
        </p:pic>
        <p:pic>
          <p:nvPicPr>
            <p:cNvPr id="718" name="object 508">
              <a:extLst>
                <a:ext uri="{FF2B5EF4-FFF2-40B4-BE49-F238E27FC236}">
                  <a16:creationId xmlns:a16="http://schemas.microsoft.com/office/drawing/2014/main" id="{0616B72F-4A29-A49A-00AC-D7E60DDD4239}"/>
                </a:ext>
              </a:extLst>
            </p:cNvPr>
            <p:cNvPicPr/>
            <p:nvPr/>
          </p:nvPicPr>
          <p:blipFill>
            <a:blip r:embed="rId424" cstate="print"/>
            <a:stretch>
              <a:fillRect/>
            </a:stretch>
          </p:blipFill>
          <p:spPr>
            <a:xfrm>
              <a:off x="3960012" y="1764415"/>
              <a:ext cx="303810" cy="587855"/>
            </a:xfrm>
            <a:prstGeom prst="rect">
              <a:avLst/>
            </a:prstGeom>
          </p:spPr>
        </p:pic>
        <p:sp>
          <p:nvSpPr>
            <p:cNvPr id="719" name="object 509">
              <a:extLst>
                <a:ext uri="{FF2B5EF4-FFF2-40B4-BE49-F238E27FC236}">
                  <a16:creationId xmlns:a16="http://schemas.microsoft.com/office/drawing/2014/main" id="{C780CA97-077A-AAD4-3A0C-7EF50B6432F5}"/>
                </a:ext>
              </a:extLst>
            </p:cNvPr>
            <p:cNvSpPr/>
            <p:nvPr/>
          </p:nvSpPr>
          <p:spPr>
            <a:xfrm>
              <a:off x="3960012" y="3890502"/>
              <a:ext cx="137160" cy="593090"/>
            </a:xfrm>
            <a:custGeom>
              <a:avLst/>
              <a:gdLst/>
              <a:ahLst/>
              <a:cxnLst/>
              <a:rect l="l" t="t" r="r" b="b"/>
              <a:pathLst>
                <a:path w="137160" h="593089">
                  <a:moveTo>
                    <a:pt x="0" y="0"/>
                  </a:moveTo>
                  <a:lnTo>
                    <a:pt x="0" y="590368"/>
                  </a:lnTo>
                  <a:lnTo>
                    <a:pt x="9939" y="592505"/>
                  </a:lnTo>
                  <a:lnTo>
                    <a:pt x="18448" y="588988"/>
                  </a:lnTo>
                  <a:lnTo>
                    <a:pt x="98546" y="464350"/>
                  </a:lnTo>
                  <a:lnTo>
                    <a:pt x="136850" y="281978"/>
                  </a:lnTo>
                  <a:lnTo>
                    <a:pt x="94902" y="224764"/>
                  </a:lnTo>
                  <a:lnTo>
                    <a:pt x="39212" y="31699"/>
                  </a:lnTo>
                  <a:lnTo>
                    <a:pt x="34983" y="25628"/>
                  </a:lnTo>
                  <a:lnTo>
                    <a:pt x="0" y="0"/>
                  </a:lnTo>
                  <a:close/>
                </a:path>
              </a:pathLst>
            </a:custGeom>
            <a:solidFill>
              <a:srgbClr val="BDDCED"/>
            </a:solidFill>
          </p:spPr>
          <p:txBody>
            <a:bodyPr wrap="square" lIns="0" tIns="0" rIns="0" bIns="0" rtlCol="0"/>
            <a:lstStyle/>
            <a:p>
              <a:endParaRPr/>
            </a:p>
          </p:txBody>
        </p:sp>
        <p:sp>
          <p:nvSpPr>
            <p:cNvPr id="720" name="object 510">
              <a:extLst>
                <a:ext uri="{FF2B5EF4-FFF2-40B4-BE49-F238E27FC236}">
                  <a16:creationId xmlns:a16="http://schemas.microsoft.com/office/drawing/2014/main" id="{8B2EBD59-847D-AF95-7C00-A5C7CB1D9BF0}"/>
                </a:ext>
              </a:extLst>
            </p:cNvPr>
            <p:cNvSpPr/>
            <p:nvPr/>
          </p:nvSpPr>
          <p:spPr>
            <a:xfrm>
              <a:off x="4019403" y="4354855"/>
              <a:ext cx="39370" cy="31750"/>
            </a:xfrm>
            <a:custGeom>
              <a:avLst/>
              <a:gdLst/>
              <a:ahLst/>
              <a:cxnLst/>
              <a:rect l="l" t="t" r="r" b="b"/>
              <a:pathLst>
                <a:path w="39370" h="31750">
                  <a:moveTo>
                    <a:pt x="39154" y="0"/>
                  </a:moveTo>
                  <a:lnTo>
                    <a:pt x="0" y="11506"/>
                  </a:lnTo>
                  <a:lnTo>
                    <a:pt x="18796" y="31673"/>
                  </a:lnTo>
                  <a:lnTo>
                    <a:pt x="39154" y="0"/>
                  </a:lnTo>
                  <a:close/>
                </a:path>
              </a:pathLst>
            </a:custGeom>
            <a:solidFill>
              <a:srgbClr val="3784A9"/>
            </a:solidFill>
          </p:spPr>
          <p:txBody>
            <a:bodyPr wrap="square" lIns="0" tIns="0" rIns="0" bIns="0" rtlCol="0"/>
            <a:lstStyle/>
            <a:p>
              <a:endParaRPr/>
            </a:p>
          </p:txBody>
        </p:sp>
        <p:sp>
          <p:nvSpPr>
            <p:cNvPr id="721" name="object 511">
              <a:extLst>
                <a:ext uri="{FF2B5EF4-FFF2-40B4-BE49-F238E27FC236}">
                  <a16:creationId xmlns:a16="http://schemas.microsoft.com/office/drawing/2014/main" id="{4CCD14C0-76D1-09E4-4445-BB6F517EF48D}"/>
                </a:ext>
              </a:extLst>
            </p:cNvPr>
            <p:cNvSpPr/>
            <p:nvPr/>
          </p:nvSpPr>
          <p:spPr>
            <a:xfrm>
              <a:off x="3960012" y="4097972"/>
              <a:ext cx="99060" cy="268605"/>
            </a:xfrm>
            <a:custGeom>
              <a:avLst/>
              <a:gdLst/>
              <a:ahLst/>
              <a:cxnLst/>
              <a:rect l="l" t="t" r="r" b="b"/>
              <a:pathLst>
                <a:path w="99060" h="268604">
                  <a:moveTo>
                    <a:pt x="6216" y="0"/>
                  </a:moveTo>
                  <a:lnTo>
                    <a:pt x="4083" y="203"/>
                  </a:lnTo>
                  <a:lnTo>
                    <a:pt x="1924" y="304"/>
                  </a:lnTo>
                  <a:lnTo>
                    <a:pt x="0" y="316"/>
                  </a:lnTo>
                  <a:lnTo>
                    <a:pt x="0" y="204672"/>
                  </a:lnTo>
                  <a:lnTo>
                    <a:pt x="59391" y="268389"/>
                  </a:lnTo>
                  <a:lnTo>
                    <a:pt x="98545" y="256882"/>
                  </a:lnTo>
                  <a:lnTo>
                    <a:pt x="67316" y="213448"/>
                  </a:lnTo>
                  <a:lnTo>
                    <a:pt x="61182" y="137502"/>
                  </a:lnTo>
                  <a:lnTo>
                    <a:pt x="43059" y="91528"/>
                  </a:lnTo>
                  <a:lnTo>
                    <a:pt x="6216" y="0"/>
                  </a:lnTo>
                  <a:close/>
                </a:path>
              </a:pathLst>
            </a:custGeom>
            <a:solidFill>
              <a:srgbClr val="3A6882"/>
            </a:solidFill>
          </p:spPr>
          <p:txBody>
            <a:bodyPr wrap="square" lIns="0" tIns="0" rIns="0" bIns="0" rtlCol="0"/>
            <a:lstStyle/>
            <a:p>
              <a:endParaRPr/>
            </a:p>
          </p:txBody>
        </p:sp>
        <p:pic>
          <p:nvPicPr>
            <p:cNvPr id="722" name="object 512">
              <a:extLst>
                <a:ext uri="{FF2B5EF4-FFF2-40B4-BE49-F238E27FC236}">
                  <a16:creationId xmlns:a16="http://schemas.microsoft.com/office/drawing/2014/main" id="{9615786F-6CF3-DC64-2DEA-3304F3D61EDB}"/>
                </a:ext>
              </a:extLst>
            </p:cNvPr>
            <p:cNvPicPr/>
            <p:nvPr/>
          </p:nvPicPr>
          <p:blipFill>
            <a:blip r:embed="rId425" cstate="print"/>
            <a:stretch>
              <a:fillRect/>
            </a:stretch>
          </p:blipFill>
          <p:spPr>
            <a:xfrm>
              <a:off x="3966229" y="4051699"/>
              <a:ext cx="130628" cy="303150"/>
            </a:xfrm>
            <a:prstGeom prst="rect">
              <a:avLst/>
            </a:prstGeom>
          </p:spPr>
        </p:pic>
        <p:sp>
          <p:nvSpPr>
            <p:cNvPr id="723" name="object 513">
              <a:extLst>
                <a:ext uri="{FF2B5EF4-FFF2-40B4-BE49-F238E27FC236}">
                  <a16:creationId xmlns:a16="http://schemas.microsoft.com/office/drawing/2014/main" id="{3BA6D32D-CA96-7076-4D19-A5B8014DF0F7}"/>
                </a:ext>
              </a:extLst>
            </p:cNvPr>
            <p:cNvSpPr/>
            <p:nvPr/>
          </p:nvSpPr>
          <p:spPr>
            <a:xfrm>
              <a:off x="6891540" y="5239639"/>
              <a:ext cx="128905" cy="521970"/>
            </a:xfrm>
            <a:custGeom>
              <a:avLst/>
              <a:gdLst/>
              <a:ahLst/>
              <a:cxnLst/>
              <a:rect l="l" t="t" r="r" b="b"/>
              <a:pathLst>
                <a:path w="128904" h="521970">
                  <a:moveTo>
                    <a:pt x="128460" y="0"/>
                  </a:moveTo>
                  <a:lnTo>
                    <a:pt x="28128" y="90484"/>
                  </a:lnTo>
                  <a:lnTo>
                    <a:pt x="4367" y="162582"/>
                  </a:lnTo>
                  <a:lnTo>
                    <a:pt x="1435" y="173885"/>
                  </a:lnTo>
                  <a:lnTo>
                    <a:pt x="0" y="185424"/>
                  </a:lnTo>
                  <a:lnTo>
                    <a:pt x="72" y="197052"/>
                  </a:lnTo>
                  <a:lnTo>
                    <a:pt x="1662" y="208619"/>
                  </a:lnTo>
                  <a:lnTo>
                    <a:pt x="61415" y="501837"/>
                  </a:lnTo>
                  <a:lnTo>
                    <a:pt x="128460" y="521442"/>
                  </a:lnTo>
                  <a:lnTo>
                    <a:pt x="128460" y="0"/>
                  </a:lnTo>
                  <a:close/>
                </a:path>
              </a:pathLst>
            </a:custGeom>
            <a:solidFill>
              <a:srgbClr val="BDDCED"/>
            </a:solidFill>
          </p:spPr>
          <p:txBody>
            <a:bodyPr wrap="square" lIns="0" tIns="0" rIns="0" bIns="0" rtlCol="0"/>
            <a:lstStyle/>
            <a:p>
              <a:endParaRPr/>
            </a:p>
          </p:txBody>
        </p:sp>
        <p:pic>
          <p:nvPicPr>
            <p:cNvPr id="724" name="object 514">
              <a:extLst>
                <a:ext uri="{FF2B5EF4-FFF2-40B4-BE49-F238E27FC236}">
                  <a16:creationId xmlns:a16="http://schemas.microsoft.com/office/drawing/2014/main" id="{D080C3BD-FA59-894D-08EE-B653E248EBFE}"/>
                </a:ext>
              </a:extLst>
            </p:cNvPr>
            <p:cNvPicPr/>
            <p:nvPr/>
          </p:nvPicPr>
          <p:blipFill>
            <a:blip r:embed="rId426" cstate="print"/>
            <a:stretch>
              <a:fillRect/>
            </a:stretch>
          </p:blipFill>
          <p:spPr>
            <a:xfrm>
              <a:off x="6891400" y="5416841"/>
              <a:ext cx="1803" cy="31419"/>
            </a:xfrm>
            <a:prstGeom prst="rect">
              <a:avLst/>
            </a:prstGeom>
          </p:spPr>
        </p:pic>
        <p:sp>
          <p:nvSpPr>
            <p:cNvPr id="725" name="object 515">
              <a:extLst>
                <a:ext uri="{FF2B5EF4-FFF2-40B4-BE49-F238E27FC236}">
                  <a16:creationId xmlns:a16="http://schemas.microsoft.com/office/drawing/2014/main" id="{22F40261-81C1-D652-DDF7-C73B3A8D37C7}"/>
                </a:ext>
              </a:extLst>
            </p:cNvPr>
            <p:cNvSpPr/>
            <p:nvPr/>
          </p:nvSpPr>
          <p:spPr>
            <a:xfrm>
              <a:off x="6893467" y="5449578"/>
              <a:ext cx="123189" cy="310515"/>
            </a:xfrm>
            <a:custGeom>
              <a:avLst/>
              <a:gdLst/>
              <a:ahLst/>
              <a:cxnLst/>
              <a:rect l="l" t="t" r="r" b="b"/>
              <a:pathLst>
                <a:path w="123190" h="310514">
                  <a:moveTo>
                    <a:pt x="121117" y="309918"/>
                  </a:moveTo>
                  <a:lnTo>
                    <a:pt x="123098" y="310502"/>
                  </a:lnTo>
                  <a:lnTo>
                    <a:pt x="121117" y="309918"/>
                  </a:lnTo>
                  <a:close/>
                </a:path>
                <a:path w="123190" h="310514">
                  <a:moveTo>
                    <a:pt x="102753" y="304546"/>
                  </a:moveTo>
                  <a:lnTo>
                    <a:pt x="106486" y="305638"/>
                  </a:lnTo>
                  <a:lnTo>
                    <a:pt x="102753" y="304546"/>
                  </a:lnTo>
                  <a:close/>
                </a:path>
                <a:path w="123190" h="310514">
                  <a:moveTo>
                    <a:pt x="0" y="0"/>
                  </a:moveTo>
                  <a:lnTo>
                    <a:pt x="59496" y="291896"/>
                  </a:lnTo>
                  <a:lnTo>
                    <a:pt x="87995" y="300228"/>
                  </a:lnTo>
                  <a:lnTo>
                    <a:pt x="59496" y="291884"/>
                  </a:lnTo>
                  <a:lnTo>
                    <a:pt x="0" y="0"/>
                  </a:lnTo>
                  <a:close/>
                </a:path>
              </a:pathLst>
            </a:custGeom>
            <a:solidFill>
              <a:srgbClr val="007198"/>
            </a:solidFill>
          </p:spPr>
          <p:txBody>
            <a:bodyPr wrap="square" lIns="0" tIns="0" rIns="0" bIns="0" rtlCol="0"/>
            <a:lstStyle/>
            <a:p>
              <a:endParaRPr/>
            </a:p>
          </p:txBody>
        </p:sp>
        <p:sp>
          <p:nvSpPr>
            <p:cNvPr id="726" name="object 516">
              <a:extLst>
                <a:ext uri="{FF2B5EF4-FFF2-40B4-BE49-F238E27FC236}">
                  <a16:creationId xmlns:a16="http://schemas.microsoft.com/office/drawing/2014/main" id="{81E4D449-3950-5D28-8C12-58EFA11FD6D1}"/>
                </a:ext>
              </a:extLst>
            </p:cNvPr>
            <p:cNvSpPr/>
            <p:nvPr/>
          </p:nvSpPr>
          <p:spPr>
            <a:xfrm>
              <a:off x="6891416" y="5353499"/>
              <a:ext cx="74930" cy="387985"/>
            </a:xfrm>
            <a:custGeom>
              <a:avLst/>
              <a:gdLst/>
              <a:ahLst/>
              <a:cxnLst/>
              <a:rect l="l" t="t" r="r" b="b"/>
              <a:pathLst>
                <a:path w="74929" h="387985">
                  <a:moveTo>
                    <a:pt x="20548" y="0"/>
                  </a:moveTo>
                  <a:lnTo>
                    <a:pt x="2946" y="53911"/>
                  </a:lnTo>
                  <a:lnTo>
                    <a:pt x="1041" y="61112"/>
                  </a:lnTo>
                  <a:lnTo>
                    <a:pt x="50" y="68516"/>
                  </a:lnTo>
                  <a:lnTo>
                    <a:pt x="0" y="82600"/>
                  </a:lnTo>
                  <a:lnTo>
                    <a:pt x="495" y="87833"/>
                  </a:lnTo>
                  <a:lnTo>
                    <a:pt x="61544" y="387959"/>
                  </a:lnTo>
                  <a:lnTo>
                    <a:pt x="71081" y="271297"/>
                  </a:lnTo>
                  <a:lnTo>
                    <a:pt x="53733" y="126149"/>
                  </a:lnTo>
                  <a:lnTo>
                    <a:pt x="74307" y="96456"/>
                  </a:lnTo>
                  <a:lnTo>
                    <a:pt x="56514" y="50152"/>
                  </a:lnTo>
                  <a:lnTo>
                    <a:pt x="45927" y="47045"/>
                  </a:lnTo>
                  <a:lnTo>
                    <a:pt x="36445" y="39084"/>
                  </a:lnTo>
                  <a:lnTo>
                    <a:pt x="28597" y="27045"/>
                  </a:lnTo>
                  <a:lnTo>
                    <a:pt x="22910" y="11709"/>
                  </a:lnTo>
                  <a:lnTo>
                    <a:pt x="21335" y="5168"/>
                  </a:lnTo>
                  <a:lnTo>
                    <a:pt x="20548" y="0"/>
                  </a:lnTo>
                  <a:close/>
                </a:path>
              </a:pathLst>
            </a:custGeom>
            <a:solidFill>
              <a:srgbClr val="1D5263"/>
            </a:solidFill>
          </p:spPr>
          <p:txBody>
            <a:bodyPr wrap="square" lIns="0" tIns="0" rIns="0" bIns="0" rtlCol="0"/>
            <a:lstStyle/>
            <a:p>
              <a:endParaRPr/>
            </a:p>
          </p:txBody>
        </p:sp>
        <p:sp>
          <p:nvSpPr>
            <p:cNvPr id="727" name="object 517">
              <a:extLst>
                <a:ext uri="{FF2B5EF4-FFF2-40B4-BE49-F238E27FC236}">
                  <a16:creationId xmlns:a16="http://schemas.microsoft.com/office/drawing/2014/main" id="{01610CE6-B68C-68C1-6830-654E781D52E2}"/>
                </a:ext>
              </a:extLst>
            </p:cNvPr>
            <p:cNvSpPr/>
            <p:nvPr/>
          </p:nvSpPr>
          <p:spPr>
            <a:xfrm>
              <a:off x="6945140" y="5396962"/>
              <a:ext cx="74930" cy="344805"/>
            </a:xfrm>
            <a:custGeom>
              <a:avLst/>
              <a:gdLst/>
              <a:ahLst/>
              <a:cxnLst/>
              <a:rect l="l" t="t" r="r" b="b"/>
              <a:pathLst>
                <a:path w="74929" h="344804">
                  <a:moveTo>
                    <a:pt x="0" y="82689"/>
                  </a:moveTo>
                  <a:lnTo>
                    <a:pt x="17348" y="227825"/>
                  </a:lnTo>
                  <a:lnTo>
                    <a:pt x="7823" y="344500"/>
                  </a:lnTo>
                  <a:lnTo>
                    <a:pt x="20916" y="320332"/>
                  </a:lnTo>
                  <a:lnTo>
                    <a:pt x="13779" y="314693"/>
                  </a:lnTo>
                  <a:lnTo>
                    <a:pt x="13804" y="313816"/>
                  </a:lnTo>
                  <a:lnTo>
                    <a:pt x="14046" y="313105"/>
                  </a:lnTo>
                  <a:lnTo>
                    <a:pt x="15328" y="312648"/>
                  </a:lnTo>
                  <a:lnTo>
                    <a:pt x="15963" y="312445"/>
                  </a:lnTo>
                  <a:lnTo>
                    <a:pt x="17208" y="312229"/>
                  </a:lnTo>
                  <a:lnTo>
                    <a:pt x="18465" y="311975"/>
                  </a:lnTo>
                  <a:lnTo>
                    <a:pt x="19735" y="311924"/>
                  </a:lnTo>
                  <a:lnTo>
                    <a:pt x="20993" y="311797"/>
                  </a:lnTo>
                  <a:lnTo>
                    <a:pt x="22555" y="311670"/>
                  </a:lnTo>
                  <a:lnTo>
                    <a:pt x="24104" y="311607"/>
                  </a:lnTo>
                  <a:lnTo>
                    <a:pt x="25666" y="311581"/>
                  </a:lnTo>
                  <a:lnTo>
                    <a:pt x="31610" y="300621"/>
                  </a:lnTo>
                  <a:lnTo>
                    <a:pt x="29997" y="299415"/>
                  </a:lnTo>
                  <a:lnTo>
                    <a:pt x="28409" y="298157"/>
                  </a:lnTo>
                  <a:lnTo>
                    <a:pt x="26898" y="296837"/>
                  </a:lnTo>
                  <a:lnTo>
                    <a:pt x="25908" y="295935"/>
                  </a:lnTo>
                  <a:lnTo>
                    <a:pt x="24866" y="295084"/>
                  </a:lnTo>
                  <a:lnTo>
                    <a:pt x="23050" y="293090"/>
                  </a:lnTo>
                  <a:lnTo>
                    <a:pt x="22110" y="291553"/>
                  </a:lnTo>
                  <a:lnTo>
                    <a:pt x="22174" y="290537"/>
                  </a:lnTo>
                  <a:lnTo>
                    <a:pt x="27165" y="288937"/>
                  </a:lnTo>
                  <a:lnTo>
                    <a:pt x="37945" y="288937"/>
                  </a:lnTo>
                  <a:lnTo>
                    <a:pt x="74860" y="220836"/>
                  </a:lnTo>
                  <a:lnTo>
                    <a:pt x="74860" y="117781"/>
                  </a:lnTo>
                  <a:lnTo>
                    <a:pt x="0" y="82689"/>
                  </a:lnTo>
                  <a:close/>
                </a:path>
                <a:path w="74929" h="344804">
                  <a:moveTo>
                    <a:pt x="37945" y="288937"/>
                  </a:moveTo>
                  <a:lnTo>
                    <a:pt x="27165" y="288937"/>
                  </a:lnTo>
                  <a:lnTo>
                    <a:pt x="29184" y="288950"/>
                  </a:lnTo>
                  <a:lnTo>
                    <a:pt x="32397" y="289051"/>
                  </a:lnTo>
                  <a:lnTo>
                    <a:pt x="34963" y="289369"/>
                  </a:lnTo>
                  <a:lnTo>
                    <a:pt x="37477" y="289801"/>
                  </a:lnTo>
                  <a:lnTo>
                    <a:pt x="37945" y="288937"/>
                  </a:lnTo>
                  <a:close/>
                </a:path>
                <a:path w="74929" h="344804">
                  <a:moveTo>
                    <a:pt x="2971" y="6692"/>
                  </a:moveTo>
                  <a:lnTo>
                    <a:pt x="2794" y="6692"/>
                  </a:lnTo>
                  <a:lnTo>
                    <a:pt x="20586" y="52984"/>
                  </a:lnTo>
                  <a:lnTo>
                    <a:pt x="0" y="82689"/>
                  </a:lnTo>
                  <a:lnTo>
                    <a:pt x="20586" y="53009"/>
                  </a:lnTo>
                  <a:lnTo>
                    <a:pt x="74860" y="53009"/>
                  </a:lnTo>
                  <a:lnTo>
                    <a:pt x="74860" y="19765"/>
                  </a:lnTo>
                  <a:lnTo>
                    <a:pt x="45258" y="6705"/>
                  </a:lnTo>
                  <a:lnTo>
                    <a:pt x="2971" y="6692"/>
                  </a:lnTo>
                  <a:close/>
                </a:path>
                <a:path w="74929" h="344804">
                  <a:moveTo>
                    <a:pt x="74860" y="53009"/>
                  </a:moveTo>
                  <a:lnTo>
                    <a:pt x="20586" y="53009"/>
                  </a:lnTo>
                  <a:lnTo>
                    <a:pt x="74860" y="62440"/>
                  </a:lnTo>
                  <a:lnTo>
                    <a:pt x="74860" y="53009"/>
                  </a:lnTo>
                  <a:close/>
                </a:path>
                <a:path w="74929" h="344804">
                  <a:moveTo>
                    <a:pt x="39039" y="0"/>
                  </a:moveTo>
                  <a:lnTo>
                    <a:pt x="3975" y="6705"/>
                  </a:lnTo>
                  <a:lnTo>
                    <a:pt x="45258" y="6705"/>
                  </a:lnTo>
                  <a:lnTo>
                    <a:pt x="43345" y="5105"/>
                  </a:lnTo>
                  <a:lnTo>
                    <a:pt x="39039" y="0"/>
                  </a:lnTo>
                  <a:close/>
                </a:path>
              </a:pathLst>
            </a:custGeom>
            <a:solidFill>
              <a:srgbClr val="155975"/>
            </a:solidFill>
          </p:spPr>
          <p:txBody>
            <a:bodyPr wrap="square" lIns="0" tIns="0" rIns="0" bIns="0" rtlCol="0"/>
            <a:lstStyle/>
            <a:p>
              <a:endParaRPr/>
            </a:p>
          </p:txBody>
        </p:sp>
        <p:sp>
          <p:nvSpPr>
            <p:cNvPr id="728" name="object 518">
              <a:extLst>
                <a:ext uri="{FF2B5EF4-FFF2-40B4-BE49-F238E27FC236}">
                  <a16:creationId xmlns:a16="http://schemas.microsoft.com/office/drawing/2014/main" id="{3D43A668-A4B0-18B7-044C-B2F4F83AC10E}"/>
                </a:ext>
              </a:extLst>
            </p:cNvPr>
            <p:cNvSpPr/>
            <p:nvPr/>
          </p:nvSpPr>
          <p:spPr>
            <a:xfrm>
              <a:off x="6945140" y="5449965"/>
              <a:ext cx="74930" cy="65405"/>
            </a:xfrm>
            <a:custGeom>
              <a:avLst/>
              <a:gdLst/>
              <a:ahLst/>
              <a:cxnLst/>
              <a:rect l="l" t="t" r="r" b="b"/>
              <a:pathLst>
                <a:path w="74929" h="65404">
                  <a:moveTo>
                    <a:pt x="20586" y="0"/>
                  </a:moveTo>
                  <a:lnTo>
                    <a:pt x="0" y="29692"/>
                  </a:lnTo>
                  <a:lnTo>
                    <a:pt x="74860" y="64784"/>
                  </a:lnTo>
                  <a:lnTo>
                    <a:pt x="74860" y="9431"/>
                  </a:lnTo>
                  <a:lnTo>
                    <a:pt x="20586" y="0"/>
                  </a:lnTo>
                  <a:close/>
                </a:path>
              </a:pathLst>
            </a:custGeom>
            <a:solidFill>
              <a:srgbClr val="1B698B"/>
            </a:solidFill>
          </p:spPr>
          <p:txBody>
            <a:bodyPr wrap="square" lIns="0" tIns="0" rIns="0" bIns="0" rtlCol="0"/>
            <a:lstStyle/>
            <a:p>
              <a:endParaRPr/>
            </a:p>
          </p:txBody>
        </p:sp>
        <p:sp>
          <p:nvSpPr>
            <p:cNvPr id="729" name="object 519">
              <a:extLst>
                <a:ext uri="{FF2B5EF4-FFF2-40B4-BE49-F238E27FC236}">
                  <a16:creationId xmlns:a16="http://schemas.microsoft.com/office/drawing/2014/main" id="{15F2D3D8-7434-0B00-A2BC-DFAE8257457D}"/>
                </a:ext>
              </a:extLst>
            </p:cNvPr>
            <p:cNvSpPr/>
            <p:nvPr/>
          </p:nvSpPr>
          <p:spPr>
            <a:xfrm>
              <a:off x="4075903" y="1152004"/>
              <a:ext cx="206375" cy="185420"/>
            </a:xfrm>
            <a:custGeom>
              <a:avLst/>
              <a:gdLst/>
              <a:ahLst/>
              <a:cxnLst/>
              <a:rect l="l" t="t" r="r" b="b"/>
              <a:pathLst>
                <a:path w="206375" h="185419">
                  <a:moveTo>
                    <a:pt x="199909" y="0"/>
                  </a:moveTo>
                  <a:lnTo>
                    <a:pt x="15503" y="0"/>
                  </a:lnTo>
                  <a:lnTo>
                    <a:pt x="0" y="3105"/>
                  </a:lnTo>
                  <a:lnTo>
                    <a:pt x="71068" y="170014"/>
                  </a:lnTo>
                  <a:lnTo>
                    <a:pt x="95617" y="184950"/>
                  </a:lnTo>
                  <a:lnTo>
                    <a:pt x="175436" y="179641"/>
                  </a:lnTo>
                  <a:lnTo>
                    <a:pt x="182358" y="87566"/>
                  </a:lnTo>
                  <a:lnTo>
                    <a:pt x="202132" y="43446"/>
                  </a:lnTo>
                  <a:lnTo>
                    <a:pt x="205182" y="34150"/>
                  </a:lnTo>
                  <a:lnTo>
                    <a:pt x="206234" y="24530"/>
                  </a:lnTo>
                  <a:lnTo>
                    <a:pt x="205286" y="14900"/>
                  </a:lnTo>
                  <a:lnTo>
                    <a:pt x="202335" y="5575"/>
                  </a:lnTo>
                  <a:lnTo>
                    <a:pt x="199909" y="0"/>
                  </a:lnTo>
                  <a:close/>
                </a:path>
              </a:pathLst>
            </a:custGeom>
            <a:solidFill>
              <a:srgbClr val="BDDCED"/>
            </a:solidFill>
          </p:spPr>
          <p:txBody>
            <a:bodyPr wrap="square" lIns="0" tIns="0" rIns="0" bIns="0" rtlCol="0"/>
            <a:lstStyle/>
            <a:p>
              <a:endParaRPr/>
            </a:p>
          </p:txBody>
        </p:sp>
        <p:pic>
          <p:nvPicPr>
            <p:cNvPr id="730" name="object 520">
              <a:extLst>
                <a:ext uri="{FF2B5EF4-FFF2-40B4-BE49-F238E27FC236}">
                  <a16:creationId xmlns:a16="http://schemas.microsoft.com/office/drawing/2014/main" id="{404BF45E-13D7-C0C8-5836-BC3835617F7C}"/>
                </a:ext>
              </a:extLst>
            </p:cNvPr>
            <p:cNvPicPr/>
            <p:nvPr/>
          </p:nvPicPr>
          <p:blipFill>
            <a:blip r:embed="rId427" cstate="print"/>
            <a:stretch>
              <a:fillRect/>
            </a:stretch>
          </p:blipFill>
          <p:spPr>
            <a:xfrm>
              <a:off x="4275810" y="1152004"/>
              <a:ext cx="4876" cy="39738"/>
            </a:xfrm>
            <a:prstGeom prst="rect">
              <a:avLst/>
            </a:prstGeom>
          </p:spPr>
        </p:pic>
        <p:sp>
          <p:nvSpPr>
            <p:cNvPr id="731" name="object 521">
              <a:extLst>
                <a:ext uri="{FF2B5EF4-FFF2-40B4-BE49-F238E27FC236}">
                  <a16:creationId xmlns:a16="http://schemas.microsoft.com/office/drawing/2014/main" id="{8EF5B0F6-AF83-324A-74D9-D81D27E13D64}"/>
                </a:ext>
              </a:extLst>
            </p:cNvPr>
            <p:cNvSpPr/>
            <p:nvPr/>
          </p:nvSpPr>
          <p:spPr>
            <a:xfrm>
              <a:off x="4279903" y="1161982"/>
              <a:ext cx="2540" cy="19050"/>
            </a:xfrm>
            <a:custGeom>
              <a:avLst/>
              <a:gdLst/>
              <a:ahLst/>
              <a:cxnLst/>
              <a:rect l="l" t="t" r="r" b="b"/>
              <a:pathLst>
                <a:path w="2539" h="19050">
                  <a:moveTo>
                    <a:pt x="2235" y="15722"/>
                  </a:moveTo>
                  <a:lnTo>
                    <a:pt x="2170" y="17183"/>
                  </a:lnTo>
                  <a:lnTo>
                    <a:pt x="2031" y="18618"/>
                  </a:lnTo>
                  <a:lnTo>
                    <a:pt x="2171" y="17183"/>
                  </a:lnTo>
                  <a:lnTo>
                    <a:pt x="2235" y="15722"/>
                  </a:lnTo>
                  <a:close/>
                </a:path>
                <a:path w="2539" h="19050">
                  <a:moveTo>
                    <a:pt x="12" y="0"/>
                  </a:moveTo>
                  <a:lnTo>
                    <a:pt x="1485" y="4648"/>
                  </a:lnTo>
                  <a:lnTo>
                    <a:pt x="2235" y="9474"/>
                  </a:lnTo>
                  <a:lnTo>
                    <a:pt x="1498" y="4635"/>
                  </a:lnTo>
                  <a:lnTo>
                    <a:pt x="12" y="0"/>
                  </a:lnTo>
                  <a:close/>
                </a:path>
              </a:pathLst>
            </a:custGeom>
            <a:solidFill>
              <a:srgbClr val="A9BCC7"/>
            </a:solidFill>
          </p:spPr>
          <p:txBody>
            <a:bodyPr wrap="square" lIns="0" tIns="0" rIns="0" bIns="0" rtlCol="0"/>
            <a:lstStyle/>
            <a:p>
              <a:endParaRPr/>
            </a:p>
          </p:txBody>
        </p:sp>
        <p:sp>
          <p:nvSpPr>
            <p:cNvPr id="732" name="object 522">
              <a:extLst>
                <a:ext uri="{FF2B5EF4-FFF2-40B4-BE49-F238E27FC236}">
                  <a16:creationId xmlns:a16="http://schemas.microsoft.com/office/drawing/2014/main" id="{94085347-EDB8-53CE-4310-936399EDE43C}"/>
                </a:ext>
              </a:extLst>
            </p:cNvPr>
            <p:cNvSpPr/>
            <p:nvPr/>
          </p:nvSpPr>
          <p:spPr>
            <a:xfrm>
              <a:off x="4103802" y="1152004"/>
              <a:ext cx="25400" cy="24130"/>
            </a:xfrm>
            <a:custGeom>
              <a:avLst/>
              <a:gdLst/>
              <a:ahLst/>
              <a:cxnLst/>
              <a:rect l="l" t="t" r="r" b="b"/>
              <a:pathLst>
                <a:path w="25400" h="24130">
                  <a:moveTo>
                    <a:pt x="24905" y="0"/>
                  </a:moveTo>
                  <a:lnTo>
                    <a:pt x="0" y="0"/>
                  </a:lnTo>
                  <a:lnTo>
                    <a:pt x="14349" y="23809"/>
                  </a:lnTo>
                  <a:lnTo>
                    <a:pt x="24905" y="0"/>
                  </a:lnTo>
                  <a:close/>
                </a:path>
              </a:pathLst>
            </a:custGeom>
            <a:solidFill>
              <a:srgbClr val="7A99A8"/>
            </a:solidFill>
          </p:spPr>
          <p:txBody>
            <a:bodyPr wrap="square" lIns="0" tIns="0" rIns="0" bIns="0" rtlCol="0"/>
            <a:lstStyle/>
            <a:p>
              <a:endParaRPr/>
            </a:p>
          </p:txBody>
        </p:sp>
        <p:sp>
          <p:nvSpPr>
            <p:cNvPr id="733" name="object 523">
              <a:extLst>
                <a:ext uri="{FF2B5EF4-FFF2-40B4-BE49-F238E27FC236}">
                  <a16:creationId xmlns:a16="http://schemas.microsoft.com/office/drawing/2014/main" id="{4ACDA073-E834-4B0A-99D8-E3D67B565253}"/>
                </a:ext>
              </a:extLst>
            </p:cNvPr>
            <p:cNvSpPr/>
            <p:nvPr/>
          </p:nvSpPr>
          <p:spPr>
            <a:xfrm>
              <a:off x="4199815" y="1275448"/>
              <a:ext cx="52069" cy="59690"/>
            </a:xfrm>
            <a:custGeom>
              <a:avLst/>
              <a:gdLst/>
              <a:ahLst/>
              <a:cxnLst/>
              <a:rect l="l" t="t" r="r" b="b"/>
              <a:pathLst>
                <a:path w="52070" h="59690">
                  <a:moveTo>
                    <a:pt x="7277" y="0"/>
                  </a:moveTo>
                  <a:lnTo>
                    <a:pt x="0" y="1460"/>
                  </a:lnTo>
                  <a:lnTo>
                    <a:pt x="5981" y="18656"/>
                  </a:lnTo>
                  <a:lnTo>
                    <a:pt x="1181" y="59550"/>
                  </a:lnTo>
                  <a:lnTo>
                    <a:pt x="51523" y="56197"/>
                  </a:lnTo>
                  <a:lnTo>
                    <a:pt x="7277" y="0"/>
                  </a:lnTo>
                  <a:close/>
                </a:path>
              </a:pathLst>
            </a:custGeom>
            <a:solidFill>
              <a:srgbClr val="62838A"/>
            </a:solidFill>
          </p:spPr>
          <p:txBody>
            <a:bodyPr wrap="square" lIns="0" tIns="0" rIns="0" bIns="0" rtlCol="0"/>
            <a:lstStyle/>
            <a:p>
              <a:endParaRPr/>
            </a:p>
          </p:txBody>
        </p:sp>
        <p:sp>
          <p:nvSpPr>
            <p:cNvPr id="734" name="object 524">
              <a:extLst>
                <a:ext uri="{FF2B5EF4-FFF2-40B4-BE49-F238E27FC236}">
                  <a16:creationId xmlns:a16="http://schemas.microsoft.com/office/drawing/2014/main" id="{9C42582A-D9A1-5740-3DF7-C10D141EF173}"/>
                </a:ext>
              </a:extLst>
            </p:cNvPr>
            <p:cNvSpPr/>
            <p:nvPr/>
          </p:nvSpPr>
          <p:spPr>
            <a:xfrm>
              <a:off x="4118155" y="1152003"/>
              <a:ext cx="89535" cy="125095"/>
            </a:xfrm>
            <a:custGeom>
              <a:avLst/>
              <a:gdLst/>
              <a:ahLst/>
              <a:cxnLst/>
              <a:rect l="l" t="t" r="r" b="b"/>
              <a:pathLst>
                <a:path w="89535" h="125094">
                  <a:moveTo>
                    <a:pt x="85001" y="100495"/>
                  </a:moveTo>
                  <a:lnTo>
                    <a:pt x="84861" y="102146"/>
                  </a:lnTo>
                  <a:lnTo>
                    <a:pt x="83604" y="103543"/>
                  </a:lnTo>
                  <a:lnTo>
                    <a:pt x="74739" y="104990"/>
                  </a:lnTo>
                  <a:lnTo>
                    <a:pt x="81661" y="124904"/>
                  </a:lnTo>
                  <a:lnTo>
                    <a:pt x="88938" y="123443"/>
                  </a:lnTo>
                  <a:lnTo>
                    <a:pt x="85001" y="100495"/>
                  </a:lnTo>
                  <a:close/>
                </a:path>
                <a:path w="89535" h="125094">
                  <a:moveTo>
                    <a:pt x="84269" y="96215"/>
                  </a:moveTo>
                  <a:lnTo>
                    <a:pt x="82664" y="96215"/>
                  </a:lnTo>
                  <a:lnTo>
                    <a:pt x="84048" y="97104"/>
                  </a:lnTo>
                  <a:lnTo>
                    <a:pt x="84658" y="98488"/>
                  </a:lnTo>
                  <a:lnTo>
                    <a:pt x="84269" y="96215"/>
                  </a:lnTo>
                  <a:close/>
                </a:path>
                <a:path w="89535" h="125094">
                  <a:moveTo>
                    <a:pt x="80762" y="75730"/>
                  </a:moveTo>
                  <a:lnTo>
                    <a:pt x="66052" y="75730"/>
                  </a:lnTo>
                  <a:lnTo>
                    <a:pt x="66382" y="75768"/>
                  </a:lnTo>
                  <a:lnTo>
                    <a:pt x="68503" y="76276"/>
                  </a:lnTo>
                  <a:lnTo>
                    <a:pt x="69659" y="77787"/>
                  </a:lnTo>
                  <a:lnTo>
                    <a:pt x="69557" y="80340"/>
                  </a:lnTo>
                  <a:lnTo>
                    <a:pt x="68186" y="86105"/>
                  </a:lnTo>
                  <a:lnTo>
                    <a:pt x="72212" y="97675"/>
                  </a:lnTo>
                  <a:lnTo>
                    <a:pt x="80937" y="96227"/>
                  </a:lnTo>
                  <a:lnTo>
                    <a:pt x="84269" y="96215"/>
                  </a:lnTo>
                  <a:lnTo>
                    <a:pt x="80762" y="75730"/>
                  </a:lnTo>
                  <a:close/>
                </a:path>
                <a:path w="89535" h="125094">
                  <a:moveTo>
                    <a:pt x="78886" y="47536"/>
                  </a:moveTo>
                  <a:lnTo>
                    <a:pt x="42951" y="47536"/>
                  </a:lnTo>
                  <a:lnTo>
                    <a:pt x="44373" y="48386"/>
                  </a:lnTo>
                  <a:lnTo>
                    <a:pt x="45275" y="50431"/>
                  </a:lnTo>
                  <a:lnTo>
                    <a:pt x="45275" y="52463"/>
                  </a:lnTo>
                  <a:lnTo>
                    <a:pt x="45072" y="52933"/>
                  </a:lnTo>
                  <a:lnTo>
                    <a:pt x="51435" y="57245"/>
                  </a:lnTo>
                  <a:lnTo>
                    <a:pt x="56910" y="62603"/>
                  </a:lnTo>
                  <a:lnTo>
                    <a:pt x="61358" y="68873"/>
                  </a:lnTo>
                  <a:lnTo>
                    <a:pt x="64642" y="75920"/>
                  </a:lnTo>
                  <a:lnTo>
                    <a:pt x="64985" y="75806"/>
                  </a:lnTo>
                  <a:lnTo>
                    <a:pt x="65354" y="75742"/>
                  </a:lnTo>
                  <a:lnTo>
                    <a:pt x="65735" y="75730"/>
                  </a:lnTo>
                  <a:lnTo>
                    <a:pt x="80762" y="75730"/>
                  </a:lnTo>
                  <a:lnTo>
                    <a:pt x="77698" y="57835"/>
                  </a:lnTo>
                  <a:lnTo>
                    <a:pt x="78886" y="47536"/>
                  </a:lnTo>
                  <a:close/>
                </a:path>
                <a:path w="89535" h="125094">
                  <a:moveTo>
                    <a:pt x="80957" y="29578"/>
                  </a:moveTo>
                  <a:lnTo>
                    <a:pt x="28828" y="29578"/>
                  </a:lnTo>
                  <a:lnTo>
                    <a:pt x="29273" y="29641"/>
                  </a:lnTo>
                  <a:lnTo>
                    <a:pt x="29806" y="29844"/>
                  </a:lnTo>
                  <a:lnTo>
                    <a:pt x="31330" y="30365"/>
                  </a:lnTo>
                  <a:lnTo>
                    <a:pt x="32283" y="31813"/>
                  </a:lnTo>
                  <a:lnTo>
                    <a:pt x="32183" y="34277"/>
                  </a:lnTo>
                  <a:lnTo>
                    <a:pt x="27851" y="46520"/>
                  </a:lnTo>
                  <a:lnTo>
                    <a:pt x="36626" y="49364"/>
                  </a:lnTo>
                  <a:lnTo>
                    <a:pt x="40449" y="47663"/>
                  </a:lnTo>
                  <a:lnTo>
                    <a:pt x="40957" y="47561"/>
                  </a:lnTo>
                  <a:lnTo>
                    <a:pt x="42951" y="47536"/>
                  </a:lnTo>
                  <a:lnTo>
                    <a:pt x="78886" y="47536"/>
                  </a:lnTo>
                  <a:lnTo>
                    <a:pt x="80957" y="29578"/>
                  </a:lnTo>
                  <a:close/>
                </a:path>
                <a:path w="89535" h="125094">
                  <a:moveTo>
                    <a:pt x="24422" y="33248"/>
                  </a:moveTo>
                  <a:lnTo>
                    <a:pt x="9817" y="33248"/>
                  </a:lnTo>
                  <a:lnTo>
                    <a:pt x="10807" y="33616"/>
                  </a:lnTo>
                  <a:lnTo>
                    <a:pt x="19329" y="42087"/>
                  </a:lnTo>
                  <a:lnTo>
                    <a:pt x="19723" y="42240"/>
                  </a:lnTo>
                  <a:lnTo>
                    <a:pt x="20785" y="42240"/>
                  </a:lnTo>
                  <a:lnTo>
                    <a:pt x="21399" y="41871"/>
                  </a:lnTo>
                  <a:lnTo>
                    <a:pt x="24422" y="33248"/>
                  </a:lnTo>
                  <a:close/>
                </a:path>
                <a:path w="89535" h="125094">
                  <a:moveTo>
                    <a:pt x="84369" y="0"/>
                  </a:moveTo>
                  <a:lnTo>
                    <a:pt x="10546" y="0"/>
                  </a:lnTo>
                  <a:lnTo>
                    <a:pt x="0" y="23812"/>
                  </a:lnTo>
                  <a:lnTo>
                    <a:pt x="6299" y="34277"/>
                  </a:lnTo>
                  <a:lnTo>
                    <a:pt x="7023" y="33604"/>
                  </a:lnTo>
                  <a:lnTo>
                    <a:pt x="7937" y="33273"/>
                  </a:lnTo>
                  <a:lnTo>
                    <a:pt x="9817" y="33248"/>
                  </a:lnTo>
                  <a:lnTo>
                    <a:pt x="24422" y="33248"/>
                  </a:lnTo>
                  <a:lnTo>
                    <a:pt x="25361" y="30568"/>
                  </a:lnTo>
                  <a:lnTo>
                    <a:pt x="26822" y="29590"/>
                  </a:lnTo>
                  <a:lnTo>
                    <a:pt x="80957" y="29578"/>
                  </a:lnTo>
                  <a:lnTo>
                    <a:pt x="84369" y="0"/>
                  </a:lnTo>
                  <a:close/>
                </a:path>
              </a:pathLst>
            </a:custGeom>
            <a:solidFill>
              <a:srgbClr val="8AACBE"/>
            </a:solidFill>
          </p:spPr>
          <p:txBody>
            <a:bodyPr wrap="square" lIns="0" tIns="0" rIns="0" bIns="0" rtlCol="0"/>
            <a:lstStyle/>
            <a:p>
              <a:endParaRPr/>
            </a:p>
          </p:txBody>
        </p:sp>
        <p:sp>
          <p:nvSpPr>
            <p:cNvPr id="735" name="object 525">
              <a:extLst>
                <a:ext uri="{FF2B5EF4-FFF2-40B4-BE49-F238E27FC236}">
                  <a16:creationId xmlns:a16="http://schemas.microsoft.com/office/drawing/2014/main" id="{D6E4E330-E0D9-A783-3942-10541ABC0E54}"/>
                </a:ext>
              </a:extLst>
            </p:cNvPr>
            <p:cNvSpPr/>
            <p:nvPr/>
          </p:nvSpPr>
          <p:spPr>
            <a:xfrm>
              <a:off x="4195853" y="1152004"/>
              <a:ext cx="62865" cy="179705"/>
            </a:xfrm>
            <a:custGeom>
              <a:avLst/>
              <a:gdLst/>
              <a:ahLst/>
              <a:cxnLst/>
              <a:rect l="l" t="t" r="r" b="b"/>
              <a:pathLst>
                <a:path w="62864" h="179705">
                  <a:moveTo>
                    <a:pt x="24297" y="0"/>
                  </a:moveTo>
                  <a:lnTo>
                    <a:pt x="6670" y="0"/>
                  </a:lnTo>
                  <a:lnTo>
                    <a:pt x="0" y="57835"/>
                  </a:lnTo>
                  <a:lnTo>
                    <a:pt x="6959" y="98488"/>
                  </a:lnTo>
                  <a:lnTo>
                    <a:pt x="7099" y="98780"/>
                  </a:lnTo>
                  <a:lnTo>
                    <a:pt x="7188" y="99098"/>
                  </a:lnTo>
                  <a:lnTo>
                    <a:pt x="7302" y="100495"/>
                  </a:lnTo>
                  <a:lnTo>
                    <a:pt x="11239" y="123444"/>
                  </a:lnTo>
                  <a:lnTo>
                    <a:pt x="55486" y="179641"/>
                  </a:lnTo>
                  <a:lnTo>
                    <a:pt x="62407" y="87566"/>
                  </a:lnTo>
                  <a:lnTo>
                    <a:pt x="24297" y="0"/>
                  </a:lnTo>
                  <a:close/>
                </a:path>
              </a:pathLst>
            </a:custGeom>
            <a:solidFill>
              <a:srgbClr val="80A6B3"/>
            </a:solidFill>
          </p:spPr>
          <p:txBody>
            <a:bodyPr wrap="square" lIns="0" tIns="0" rIns="0" bIns="0" rtlCol="0"/>
            <a:lstStyle/>
            <a:p>
              <a:endParaRPr/>
            </a:p>
          </p:txBody>
        </p:sp>
        <p:sp>
          <p:nvSpPr>
            <p:cNvPr id="736" name="object 526">
              <a:extLst>
                <a:ext uri="{FF2B5EF4-FFF2-40B4-BE49-F238E27FC236}">
                  <a16:creationId xmlns:a16="http://schemas.microsoft.com/office/drawing/2014/main" id="{E501CACC-07AF-833A-18D0-04504000E409}"/>
                </a:ext>
              </a:extLst>
            </p:cNvPr>
            <p:cNvSpPr/>
            <p:nvPr/>
          </p:nvSpPr>
          <p:spPr>
            <a:xfrm>
              <a:off x="4220149" y="1152004"/>
              <a:ext cx="62230" cy="87630"/>
            </a:xfrm>
            <a:custGeom>
              <a:avLst/>
              <a:gdLst/>
              <a:ahLst/>
              <a:cxnLst/>
              <a:rect l="l" t="t" r="r" b="b"/>
              <a:pathLst>
                <a:path w="62229" h="87630">
                  <a:moveTo>
                    <a:pt x="55662" y="0"/>
                  </a:moveTo>
                  <a:lnTo>
                    <a:pt x="0" y="0"/>
                  </a:lnTo>
                  <a:lnTo>
                    <a:pt x="38111" y="87569"/>
                  </a:lnTo>
                  <a:lnTo>
                    <a:pt x="58393" y="42280"/>
                  </a:lnTo>
                  <a:lnTo>
                    <a:pt x="59282" y="39969"/>
                  </a:lnTo>
                  <a:lnTo>
                    <a:pt x="61085" y="34889"/>
                  </a:lnTo>
                  <a:lnTo>
                    <a:pt x="61987" y="29580"/>
                  </a:lnTo>
                  <a:lnTo>
                    <a:pt x="61987" y="17909"/>
                  </a:lnTo>
                  <a:lnTo>
                    <a:pt x="60692" y="11534"/>
                  </a:lnTo>
                  <a:lnTo>
                    <a:pt x="55662" y="0"/>
                  </a:lnTo>
                  <a:close/>
                </a:path>
              </a:pathLst>
            </a:custGeom>
            <a:solidFill>
              <a:srgbClr val="92B6C8"/>
            </a:solidFill>
          </p:spPr>
          <p:txBody>
            <a:bodyPr wrap="square" lIns="0" tIns="0" rIns="0" bIns="0" rtlCol="0"/>
            <a:lstStyle/>
            <a:p>
              <a:endParaRPr/>
            </a:p>
          </p:txBody>
        </p:sp>
        <p:pic>
          <p:nvPicPr>
            <p:cNvPr id="737" name="object 527">
              <a:extLst>
                <a:ext uri="{FF2B5EF4-FFF2-40B4-BE49-F238E27FC236}">
                  <a16:creationId xmlns:a16="http://schemas.microsoft.com/office/drawing/2014/main" id="{4FEAD664-DBFF-B239-43ED-9B5F6CE0997D}"/>
                </a:ext>
              </a:extLst>
            </p:cNvPr>
            <p:cNvPicPr/>
            <p:nvPr/>
          </p:nvPicPr>
          <p:blipFill>
            <a:blip r:embed="rId428" cstate="print"/>
            <a:stretch>
              <a:fillRect/>
            </a:stretch>
          </p:blipFill>
          <p:spPr>
            <a:xfrm>
              <a:off x="6817556" y="2947419"/>
              <a:ext cx="202444" cy="555319"/>
            </a:xfrm>
            <a:prstGeom prst="rect">
              <a:avLst/>
            </a:prstGeom>
          </p:spPr>
        </p:pic>
        <p:sp>
          <p:nvSpPr>
            <p:cNvPr id="738" name="object 528">
              <a:extLst>
                <a:ext uri="{FF2B5EF4-FFF2-40B4-BE49-F238E27FC236}">
                  <a16:creationId xmlns:a16="http://schemas.microsoft.com/office/drawing/2014/main" id="{1A74262F-5685-3144-3C07-C6113F2D5B3C}"/>
                </a:ext>
              </a:extLst>
            </p:cNvPr>
            <p:cNvSpPr/>
            <p:nvPr/>
          </p:nvSpPr>
          <p:spPr>
            <a:xfrm>
              <a:off x="6815199" y="1952401"/>
              <a:ext cx="205104" cy="535305"/>
            </a:xfrm>
            <a:custGeom>
              <a:avLst/>
              <a:gdLst/>
              <a:ahLst/>
              <a:cxnLst/>
              <a:rect l="l" t="t" r="r" b="b"/>
              <a:pathLst>
                <a:path w="205104" h="535305">
                  <a:moveTo>
                    <a:pt x="189414" y="0"/>
                  </a:moveTo>
                  <a:lnTo>
                    <a:pt x="171585" y="1959"/>
                  </a:lnTo>
                  <a:lnTo>
                    <a:pt x="154152" y="6596"/>
                  </a:lnTo>
                  <a:lnTo>
                    <a:pt x="18669" y="53776"/>
                  </a:lnTo>
                  <a:lnTo>
                    <a:pt x="0" y="302175"/>
                  </a:lnTo>
                  <a:lnTo>
                    <a:pt x="78752" y="444238"/>
                  </a:lnTo>
                  <a:lnTo>
                    <a:pt x="110640" y="480969"/>
                  </a:lnTo>
                  <a:lnTo>
                    <a:pt x="204801" y="534699"/>
                  </a:lnTo>
                  <a:lnTo>
                    <a:pt x="204801" y="626"/>
                  </a:lnTo>
                  <a:lnTo>
                    <a:pt x="189414" y="0"/>
                  </a:lnTo>
                  <a:close/>
                </a:path>
              </a:pathLst>
            </a:custGeom>
            <a:solidFill>
              <a:srgbClr val="BDDCED"/>
            </a:solidFill>
          </p:spPr>
          <p:txBody>
            <a:bodyPr wrap="square" lIns="0" tIns="0" rIns="0" bIns="0" rtlCol="0"/>
            <a:lstStyle/>
            <a:p>
              <a:endParaRPr/>
            </a:p>
          </p:txBody>
        </p:sp>
        <p:sp>
          <p:nvSpPr>
            <p:cNvPr id="739" name="object 529">
              <a:extLst>
                <a:ext uri="{FF2B5EF4-FFF2-40B4-BE49-F238E27FC236}">
                  <a16:creationId xmlns:a16="http://schemas.microsoft.com/office/drawing/2014/main" id="{7EB0DDA2-46BA-726F-7DD4-F4587B3793DB}"/>
                </a:ext>
              </a:extLst>
            </p:cNvPr>
            <p:cNvSpPr/>
            <p:nvPr/>
          </p:nvSpPr>
          <p:spPr>
            <a:xfrm>
              <a:off x="6815216" y="2006173"/>
              <a:ext cx="59690" cy="356235"/>
            </a:xfrm>
            <a:custGeom>
              <a:avLst/>
              <a:gdLst/>
              <a:ahLst/>
              <a:cxnLst/>
              <a:rect l="l" t="t" r="r" b="b"/>
              <a:pathLst>
                <a:path w="59690" h="356235">
                  <a:moveTo>
                    <a:pt x="0" y="248411"/>
                  </a:moveTo>
                  <a:lnTo>
                    <a:pt x="59448" y="355676"/>
                  </a:lnTo>
                  <a:lnTo>
                    <a:pt x="0" y="248411"/>
                  </a:lnTo>
                  <a:close/>
                </a:path>
                <a:path w="59690" h="356235">
                  <a:moveTo>
                    <a:pt x="18656" y="0"/>
                  </a:moveTo>
                  <a:lnTo>
                    <a:pt x="0" y="248145"/>
                  </a:lnTo>
                  <a:lnTo>
                    <a:pt x="0" y="248411"/>
                  </a:lnTo>
                  <a:lnTo>
                    <a:pt x="18656" y="0"/>
                  </a:lnTo>
                  <a:close/>
                </a:path>
              </a:pathLst>
            </a:custGeom>
            <a:solidFill>
              <a:srgbClr val="84C0DC"/>
            </a:solidFill>
          </p:spPr>
          <p:txBody>
            <a:bodyPr wrap="square" lIns="0" tIns="0" rIns="0" bIns="0" rtlCol="0"/>
            <a:lstStyle/>
            <a:p>
              <a:endParaRPr/>
            </a:p>
          </p:txBody>
        </p:sp>
        <p:pic>
          <p:nvPicPr>
            <p:cNvPr id="740" name="object 530">
              <a:extLst>
                <a:ext uri="{FF2B5EF4-FFF2-40B4-BE49-F238E27FC236}">
                  <a16:creationId xmlns:a16="http://schemas.microsoft.com/office/drawing/2014/main" id="{DF0F7DE3-CF29-4929-27DF-9F8EB8D78374}"/>
                </a:ext>
              </a:extLst>
            </p:cNvPr>
            <p:cNvPicPr/>
            <p:nvPr/>
          </p:nvPicPr>
          <p:blipFill>
            <a:blip r:embed="rId429" cstate="print"/>
            <a:stretch>
              <a:fillRect/>
            </a:stretch>
          </p:blipFill>
          <p:spPr>
            <a:xfrm>
              <a:off x="6815215" y="1985197"/>
              <a:ext cx="101824" cy="376641"/>
            </a:xfrm>
            <a:prstGeom prst="rect">
              <a:avLst/>
            </a:prstGeom>
          </p:spPr>
        </p:pic>
        <p:sp>
          <p:nvSpPr>
            <p:cNvPr id="741" name="object 531">
              <a:extLst>
                <a:ext uri="{FF2B5EF4-FFF2-40B4-BE49-F238E27FC236}">
                  <a16:creationId xmlns:a16="http://schemas.microsoft.com/office/drawing/2014/main" id="{1C5AE665-657B-D42D-605D-E746B87F861D}"/>
                </a:ext>
              </a:extLst>
            </p:cNvPr>
            <p:cNvSpPr/>
            <p:nvPr/>
          </p:nvSpPr>
          <p:spPr>
            <a:xfrm>
              <a:off x="3960012" y="1152004"/>
              <a:ext cx="246379" cy="675640"/>
            </a:xfrm>
            <a:custGeom>
              <a:avLst/>
              <a:gdLst/>
              <a:ahLst/>
              <a:cxnLst/>
              <a:rect l="l" t="t" r="r" b="b"/>
              <a:pathLst>
                <a:path w="246379" h="675639">
                  <a:moveTo>
                    <a:pt x="143787" y="0"/>
                  </a:moveTo>
                  <a:lnTo>
                    <a:pt x="131394" y="0"/>
                  </a:lnTo>
                  <a:lnTo>
                    <a:pt x="80626" y="10167"/>
                  </a:lnTo>
                  <a:lnTo>
                    <a:pt x="39050" y="37919"/>
                  </a:lnTo>
                  <a:lnTo>
                    <a:pt x="10798" y="79124"/>
                  </a:lnTo>
                  <a:lnTo>
                    <a:pt x="0" y="129654"/>
                  </a:lnTo>
                  <a:lnTo>
                    <a:pt x="0" y="610034"/>
                  </a:lnTo>
                  <a:lnTo>
                    <a:pt x="9765" y="627240"/>
                  </a:lnTo>
                  <a:lnTo>
                    <a:pt x="38543" y="668185"/>
                  </a:lnTo>
                  <a:lnTo>
                    <a:pt x="80948" y="675538"/>
                  </a:lnTo>
                  <a:lnTo>
                    <a:pt x="153440" y="546633"/>
                  </a:lnTo>
                  <a:lnTo>
                    <a:pt x="193775" y="512267"/>
                  </a:lnTo>
                  <a:lnTo>
                    <a:pt x="201763" y="435584"/>
                  </a:lnTo>
                  <a:lnTo>
                    <a:pt x="224623" y="384822"/>
                  </a:lnTo>
                  <a:lnTo>
                    <a:pt x="229797" y="373170"/>
                  </a:lnTo>
                  <a:lnTo>
                    <a:pt x="232469" y="360840"/>
                  </a:lnTo>
                  <a:lnTo>
                    <a:pt x="232592" y="348227"/>
                  </a:lnTo>
                  <a:lnTo>
                    <a:pt x="230122" y="335724"/>
                  </a:lnTo>
                  <a:lnTo>
                    <a:pt x="205649" y="256184"/>
                  </a:lnTo>
                  <a:lnTo>
                    <a:pt x="227760" y="227139"/>
                  </a:lnTo>
                  <a:lnTo>
                    <a:pt x="245781" y="142100"/>
                  </a:lnTo>
                  <a:lnTo>
                    <a:pt x="222934" y="76326"/>
                  </a:lnTo>
                  <a:lnTo>
                    <a:pt x="168362" y="40779"/>
                  </a:lnTo>
                  <a:lnTo>
                    <a:pt x="143787" y="0"/>
                  </a:lnTo>
                  <a:close/>
                </a:path>
              </a:pathLst>
            </a:custGeom>
            <a:solidFill>
              <a:srgbClr val="BDDCED"/>
            </a:solidFill>
          </p:spPr>
          <p:txBody>
            <a:bodyPr wrap="square" lIns="0" tIns="0" rIns="0" bIns="0" rtlCol="0"/>
            <a:lstStyle/>
            <a:p>
              <a:endParaRPr/>
            </a:p>
          </p:txBody>
        </p:sp>
        <p:sp>
          <p:nvSpPr>
            <p:cNvPr id="742" name="object 532">
              <a:extLst>
                <a:ext uri="{FF2B5EF4-FFF2-40B4-BE49-F238E27FC236}">
                  <a16:creationId xmlns:a16="http://schemas.microsoft.com/office/drawing/2014/main" id="{65436085-F64D-339D-A6AC-44B871D7004F}"/>
                </a:ext>
              </a:extLst>
            </p:cNvPr>
            <p:cNvSpPr/>
            <p:nvPr/>
          </p:nvSpPr>
          <p:spPr>
            <a:xfrm>
              <a:off x="4199115" y="1334997"/>
              <a:ext cx="1905" cy="16510"/>
            </a:xfrm>
            <a:custGeom>
              <a:avLst/>
              <a:gdLst/>
              <a:ahLst/>
              <a:cxnLst/>
              <a:rect l="l" t="t" r="r" b="b"/>
              <a:pathLst>
                <a:path w="1904" h="16509">
                  <a:moveTo>
                    <a:pt x="1879" y="0"/>
                  </a:moveTo>
                  <a:lnTo>
                    <a:pt x="0" y="16052"/>
                  </a:lnTo>
                  <a:lnTo>
                    <a:pt x="1879" y="0"/>
                  </a:lnTo>
                  <a:close/>
                </a:path>
              </a:pathLst>
            </a:custGeom>
            <a:solidFill>
              <a:srgbClr val="94A8B9"/>
            </a:solidFill>
          </p:spPr>
          <p:txBody>
            <a:bodyPr wrap="square" lIns="0" tIns="0" rIns="0" bIns="0" rtlCol="0"/>
            <a:lstStyle/>
            <a:p>
              <a:endParaRPr/>
            </a:p>
          </p:txBody>
        </p:sp>
        <p:sp>
          <p:nvSpPr>
            <p:cNvPr id="743" name="object 533">
              <a:extLst>
                <a:ext uri="{FF2B5EF4-FFF2-40B4-BE49-F238E27FC236}">
                  <a16:creationId xmlns:a16="http://schemas.microsoft.com/office/drawing/2014/main" id="{1885FC07-3ECA-FCDF-0CBF-5E952668B37A}"/>
                </a:ext>
              </a:extLst>
            </p:cNvPr>
            <p:cNvSpPr/>
            <p:nvPr/>
          </p:nvSpPr>
          <p:spPr>
            <a:xfrm>
              <a:off x="4200989" y="1294119"/>
              <a:ext cx="5080" cy="41275"/>
            </a:xfrm>
            <a:custGeom>
              <a:avLst/>
              <a:gdLst/>
              <a:ahLst/>
              <a:cxnLst/>
              <a:rect l="l" t="t" r="r" b="b"/>
              <a:pathLst>
                <a:path w="5079" h="41275">
                  <a:moveTo>
                    <a:pt x="4800" y="0"/>
                  </a:moveTo>
                  <a:lnTo>
                    <a:pt x="0" y="40881"/>
                  </a:lnTo>
                  <a:lnTo>
                    <a:pt x="4800" y="0"/>
                  </a:lnTo>
                  <a:close/>
                </a:path>
              </a:pathLst>
            </a:custGeom>
            <a:solidFill>
              <a:srgbClr val="A9AFB2"/>
            </a:solidFill>
          </p:spPr>
          <p:txBody>
            <a:bodyPr wrap="square" lIns="0" tIns="0" rIns="0" bIns="0" rtlCol="0"/>
            <a:lstStyle/>
            <a:p>
              <a:endParaRPr/>
            </a:p>
          </p:txBody>
        </p:sp>
        <p:pic>
          <p:nvPicPr>
            <p:cNvPr id="744" name="object 534">
              <a:extLst>
                <a:ext uri="{FF2B5EF4-FFF2-40B4-BE49-F238E27FC236}">
                  <a16:creationId xmlns:a16="http://schemas.microsoft.com/office/drawing/2014/main" id="{B78A1AD9-6359-20D4-90F0-3BB28EF9D18F}"/>
                </a:ext>
              </a:extLst>
            </p:cNvPr>
            <p:cNvPicPr/>
            <p:nvPr/>
          </p:nvPicPr>
          <p:blipFill>
            <a:blip r:embed="rId430" cstate="print"/>
            <a:stretch>
              <a:fillRect/>
            </a:stretch>
          </p:blipFill>
          <p:spPr>
            <a:xfrm>
              <a:off x="4166755" y="1562506"/>
              <a:ext cx="3111" cy="5943"/>
            </a:xfrm>
            <a:prstGeom prst="rect">
              <a:avLst/>
            </a:prstGeom>
          </p:spPr>
        </p:pic>
        <p:sp>
          <p:nvSpPr>
            <p:cNvPr id="745" name="object 535">
              <a:extLst>
                <a:ext uri="{FF2B5EF4-FFF2-40B4-BE49-F238E27FC236}">
                  <a16:creationId xmlns:a16="http://schemas.microsoft.com/office/drawing/2014/main" id="{054E6360-C1A6-227A-A438-F159D61ABCD1}"/>
                </a:ext>
              </a:extLst>
            </p:cNvPr>
            <p:cNvSpPr/>
            <p:nvPr/>
          </p:nvSpPr>
          <p:spPr>
            <a:xfrm>
              <a:off x="4164342" y="1574940"/>
              <a:ext cx="0" cy="635"/>
            </a:xfrm>
            <a:custGeom>
              <a:avLst/>
              <a:gdLst/>
              <a:ahLst/>
              <a:cxnLst/>
              <a:rect l="l" t="t" r="r" b="b"/>
              <a:pathLst>
                <a:path h="634">
                  <a:moveTo>
                    <a:pt x="0" y="41"/>
                  </a:moveTo>
                  <a:lnTo>
                    <a:pt x="0" y="0"/>
                  </a:lnTo>
                </a:path>
              </a:pathLst>
            </a:custGeom>
            <a:ln w="3175">
              <a:solidFill>
                <a:srgbClr val="8AA3AD"/>
              </a:solidFill>
            </a:ln>
          </p:spPr>
          <p:txBody>
            <a:bodyPr wrap="square" lIns="0" tIns="0" rIns="0" bIns="0" rtlCol="0"/>
            <a:lstStyle/>
            <a:p>
              <a:endParaRPr/>
            </a:p>
          </p:txBody>
        </p:sp>
        <p:pic>
          <p:nvPicPr>
            <p:cNvPr id="746" name="object 536">
              <a:extLst>
                <a:ext uri="{FF2B5EF4-FFF2-40B4-BE49-F238E27FC236}">
                  <a16:creationId xmlns:a16="http://schemas.microsoft.com/office/drawing/2014/main" id="{9BB60D95-48D7-1F79-1804-640F9E5A67FE}"/>
                </a:ext>
              </a:extLst>
            </p:cNvPr>
            <p:cNvPicPr/>
            <p:nvPr/>
          </p:nvPicPr>
          <p:blipFill>
            <a:blip r:embed="rId431" cstate="print">
              <a:extLst>
                <a:ext uri="{28A0092B-C50C-407E-A947-70E740481C1C}">
                  <a14:useLocalDpi xmlns:a14="http://schemas.microsoft.com/office/drawing/2010/main"/>
                </a:ext>
              </a:extLst>
            </a:blip>
            <a:stretch>
              <a:fillRect/>
            </a:stretch>
          </p:blipFill>
          <p:spPr>
            <a:xfrm>
              <a:off x="4113453" y="1664207"/>
              <a:ext cx="40360" cy="34429"/>
            </a:xfrm>
            <a:prstGeom prst="rect">
              <a:avLst/>
            </a:prstGeom>
          </p:spPr>
        </p:pic>
        <p:pic>
          <p:nvPicPr>
            <p:cNvPr id="747" name="object 537">
              <a:extLst>
                <a:ext uri="{FF2B5EF4-FFF2-40B4-BE49-F238E27FC236}">
                  <a16:creationId xmlns:a16="http://schemas.microsoft.com/office/drawing/2014/main" id="{C85D27D2-748A-BD10-DF36-7472B40FF2E5}"/>
                </a:ext>
              </a:extLst>
            </p:cNvPr>
            <p:cNvPicPr/>
            <p:nvPr/>
          </p:nvPicPr>
          <p:blipFill>
            <a:blip r:embed="rId432" cstate="print"/>
            <a:stretch>
              <a:fillRect/>
            </a:stretch>
          </p:blipFill>
          <p:spPr>
            <a:xfrm>
              <a:off x="3960012" y="1152004"/>
              <a:ext cx="245777" cy="674341"/>
            </a:xfrm>
            <a:prstGeom prst="rect">
              <a:avLst/>
            </a:prstGeom>
          </p:spPr>
        </p:pic>
        <p:sp>
          <p:nvSpPr>
            <p:cNvPr id="748" name="object 538">
              <a:extLst>
                <a:ext uri="{FF2B5EF4-FFF2-40B4-BE49-F238E27FC236}">
                  <a16:creationId xmlns:a16="http://schemas.microsoft.com/office/drawing/2014/main" id="{BAA26F07-2796-718C-09B3-EDD5F08B6D71}"/>
                </a:ext>
              </a:extLst>
            </p:cNvPr>
            <p:cNvSpPr/>
            <p:nvPr/>
          </p:nvSpPr>
          <p:spPr>
            <a:xfrm>
              <a:off x="6786921" y="2252643"/>
              <a:ext cx="233679" cy="776605"/>
            </a:xfrm>
            <a:custGeom>
              <a:avLst/>
              <a:gdLst/>
              <a:ahLst/>
              <a:cxnLst/>
              <a:rect l="l" t="t" r="r" b="b"/>
              <a:pathLst>
                <a:path w="233679" h="776605">
                  <a:moveTo>
                    <a:pt x="175165" y="0"/>
                  </a:moveTo>
                  <a:lnTo>
                    <a:pt x="136501" y="12958"/>
                  </a:lnTo>
                  <a:lnTo>
                    <a:pt x="105259" y="80395"/>
                  </a:lnTo>
                  <a:lnTo>
                    <a:pt x="99900" y="166298"/>
                  </a:lnTo>
                  <a:lnTo>
                    <a:pt x="73319" y="183405"/>
                  </a:lnTo>
                  <a:lnTo>
                    <a:pt x="34139" y="274108"/>
                  </a:lnTo>
                  <a:lnTo>
                    <a:pt x="31066" y="357573"/>
                  </a:lnTo>
                  <a:lnTo>
                    <a:pt x="11419" y="378642"/>
                  </a:lnTo>
                  <a:lnTo>
                    <a:pt x="5552" y="386616"/>
                  </a:lnTo>
                  <a:lnTo>
                    <a:pt x="1706" y="395603"/>
                  </a:lnTo>
                  <a:lnTo>
                    <a:pt x="0" y="405228"/>
                  </a:lnTo>
                  <a:lnTo>
                    <a:pt x="548" y="415116"/>
                  </a:lnTo>
                  <a:lnTo>
                    <a:pt x="12409" y="483709"/>
                  </a:lnTo>
                  <a:lnTo>
                    <a:pt x="45823" y="530293"/>
                  </a:lnTo>
                  <a:lnTo>
                    <a:pt x="102757" y="564075"/>
                  </a:lnTo>
                  <a:lnTo>
                    <a:pt x="119877" y="645545"/>
                  </a:lnTo>
                  <a:lnTo>
                    <a:pt x="148464" y="685817"/>
                  </a:lnTo>
                  <a:lnTo>
                    <a:pt x="173814" y="701146"/>
                  </a:lnTo>
                  <a:lnTo>
                    <a:pt x="179310" y="704870"/>
                  </a:lnTo>
                  <a:lnTo>
                    <a:pt x="184377" y="709139"/>
                  </a:lnTo>
                  <a:lnTo>
                    <a:pt x="188973" y="713910"/>
                  </a:lnTo>
                  <a:lnTo>
                    <a:pt x="193054" y="719142"/>
                  </a:lnTo>
                  <a:lnTo>
                    <a:pt x="233080" y="776535"/>
                  </a:lnTo>
                  <a:lnTo>
                    <a:pt x="233080" y="13888"/>
                  </a:lnTo>
                  <a:lnTo>
                    <a:pt x="188990" y="2024"/>
                  </a:lnTo>
                  <a:lnTo>
                    <a:pt x="175165" y="0"/>
                  </a:lnTo>
                  <a:close/>
                </a:path>
              </a:pathLst>
            </a:custGeom>
            <a:solidFill>
              <a:srgbClr val="BDDCED"/>
            </a:solidFill>
          </p:spPr>
          <p:txBody>
            <a:bodyPr wrap="square" lIns="0" tIns="0" rIns="0" bIns="0" rtlCol="0"/>
            <a:lstStyle/>
            <a:p>
              <a:endParaRPr/>
            </a:p>
          </p:txBody>
        </p:sp>
        <p:pic>
          <p:nvPicPr>
            <p:cNvPr id="749" name="object 539">
              <a:extLst>
                <a:ext uri="{FF2B5EF4-FFF2-40B4-BE49-F238E27FC236}">
                  <a16:creationId xmlns:a16="http://schemas.microsoft.com/office/drawing/2014/main" id="{459556A8-C628-B78C-BF1B-24E65E9DE32F}"/>
                </a:ext>
              </a:extLst>
            </p:cNvPr>
            <p:cNvPicPr/>
            <p:nvPr/>
          </p:nvPicPr>
          <p:blipFill>
            <a:blip r:embed="rId433" cstate="print"/>
            <a:stretch>
              <a:fillRect/>
            </a:stretch>
          </p:blipFill>
          <p:spPr>
            <a:xfrm>
              <a:off x="6786846" y="2423003"/>
              <a:ext cx="129708" cy="390046"/>
            </a:xfrm>
            <a:prstGeom prst="rect">
              <a:avLst/>
            </a:prstGeom>
          </p:spPr>
        </p:pic>
        <p:pic>
          <p:nvPicPr>
            <p:cNvPr id="750" name="object 540">
              <a:extLst>
                <a:ext uri="{FF2B5EF4-FFF2-40B4-BE49-F238E27FC236}">
                  <a16:creationId xmlns:a16="http://schemas.microsoft.com/office/drawing/2014/main" id="{83F9CFC8-7513-16BC-4C5A-5677AF4643DA}"/>
                </a:ext>
              </a:extLst>
            </p:cNvPr>
            <p:cNvPicPr/>
            <p:nvPr/>
          </p:nvPicPr>
          <p:blipFill>
            <a:blip r:embed="rId434" cstate="print"/>
            <a:stretch>
              <a:fillRect/>
            </a:stretch>
          </p:blipFill>
          <p:spPr>
            <a:xfrm>
              <a:off x="6841754" y="4541096"/>
              <a:ext cx="178246" cy="704138"/>
            </a:xfrm>
            <a:prstGeom prst="rect">
              <a:avLst/>
            </a:prstGeom>
          </p:spPr>
        </p:pic>
        <p:sp>
          <p:nvSpPr>
            <p:cNvPr id="751" name="object 541">
              <a:extLst>
                <a:ext uri="{FF2B5EF4-FFF2-40B4-BE49-F238E27FC236}">
                  <a16:creationId xmlns:a16="http://schemas.microsoft.com/office/drawing/2014/main" id="{1F24CF92-093F-F123-FFF6-0E5430EDE3B1}"/>
                </a:ext>
              </a:extLst>
            </p:cNvPr>
            <p:cNvSpPr/>
            <p:nvPr/>
          </p:nvSpPr>
          <p:spPr>
            <a:xfrm>
              <a:off x="6723140" y="1181722"/>
              <a:ext cx="297180" cy="862965"/>
            </a:xfrm>
            <a:custGeom>
              <a:avLst/>
              <a:gdLst/>
              <a:ahLst/>
              <a:cxnLst/>
              <a:rect l="l" t="t" r="r" b="b"/>
              <a:pathLst>
                <a:path w="297179" h="862964">
                  <a:moveTo>
                    <a:pt x="245359" y="0"/>
                  </a:moveTo>
                  <a:lnTo>
                    <a:pt x="184518" y="65485"/>
                  </a:lnTo>
                  <a:lnTo>
                    <a:pt x="137236" y="89424"/>
                  </a:lnTo>
                  <a:lnTo>
                    <a:pt x="111544" y="162119"/>
                  </a:lnTo>
                  <a:lnTo>
                    <a:pt x="77419" y="206125"/>
                  </a:lnTo>
                  <a:lnTo>
                    <a:pt x="69656" y="216222"/>
                  </a:lnTo>
                  <a:lnTo>
                    <a:pt x="64174" y="227576"/>
                  </a:lnTo>
                  <a:lnTo>
                    <a:pt x="61104" y="239809"/>
                  </a:lnTo>
                  <a:lnTo>
                    <a:pt x="60578" y="252543"/>
                  </a:lnTo>
                  <a:lnTo>
                    <a:pt x="65735" y="335614"/>
                  </a:lnTo>
                  <a:lnTo>
                    <a:pt x="37452" y="358664"/>
                  </a:lnTo>
                  <a:lnTo>
                    <a:pt x="0" y="437125"/>
                  </a:lnTo>
                  <a:lnTo>
                    <a:pt x="6807" y="506416"/>
                  </a:lnTo>
                  <a:lnTo>
                    <a:pt x="51523" y="553774"/>
                  </a:lnTo>
                  <a:lnTo>
                    <a:pt x="76682" y="633403"/>
                  </a:lnTo>
                  <a:lnTo>
                    <a:pt x="111277" y="689258"/>
                  </a:lnTo>
                  <a:lnTo>
                    <a:pt x="168757" y="719840"/>
                  </a:lnTo>
                  <a:lnTo>
                    <a:pt x="196761" y="801221"/>
                  </a:lnTo>
                  <a:lnTo>
                    <a:pt x="216001" y="836426"/>
                  </a:lnTo>
                  <a:lnTo>
                    <a:pt x="258205" y="861886"/>
                  </a:lnTo>
                  <a:lnTo>
                    <a:pt x="271968" y="862603"/>
                  </a:lnTo>
                  <a:lnTo>
                    <a:pt x="285529" y="860134"/>
                  </a:lnTo>
                  <a:lnTo>
                    <a:pt x="296861" y="855153"/>
                  </a:lnTo>
                  <a:lnTo>
                    <a:pt x="296861" y="101689"/>
                  </a:lnTo>
                  <a:lnTo>
                    <a:pt x="286533" y="50542"/>
                  </a:lnTo>
                  <a:lnTo>
                    <a:pt x="258370" y="8772"/>
                  </a:lnTo>
                  <a:lnTo>
                    <a:pt x="245359" y="0"/>
                  </a:lnTo>
                  <a:close/>
                </a:path>
              </a:pathLst>
            </a:custGeom>
            <a:solidFill>
              <a:srgbClr val="BDDCED"/>
            </a:solidFill>
          </p:spPr>
          <p:txBody>
            <a:bodyPr wrap="square" lIns="0" tIns="0" rIns="0" bIns="0" rtlCol="0"/>
            <a:lstStyle/>
            <a:p>
              <a:endParaRPr/>
            </a:p>
          </p:txBody>
        </p:sp>
        <p:sp>
          <p:nvSpPr>
            <p:cNvPr id="752" name="object 542">
              <a:extLst>
                <a:ext uri="{FF2B5EF4-FFF2-40B4-BE49-F238E27FC236}">
                  <a16:creationId xmlns:a16="http://schemas.microsoft.com/office/drawing/2014/main" id="{B28DC0B8-8D5B-E60B-2B0C-1E8408D806D5}"/>
                </a:ext>
              </a:extLst>
            </p:cNvPr>
            <p:cNvSpPr/>
            <p:nvPr/>
          </p:nvSpPr>
          <p:spPr>
            <a:xfrm>
              <a:off x="6834683" y="1247206"/>
              <a:ext cx="73025" cy="97155"/>
            </a:xfrm>
            <a:custGeom>
              <a:avLst/>
              <a:gdLst/>
              <a:ahLst/>
              <a:cxnLst/>
              <a:rect l="l" t="t" r="r" b="b"/>
              <a:pathLst>
                <a:path w="73025" h="97155">
                  <a:moveTo>
                    <a:pt x="72974" y="0"/>
                  </a:moveTo>
                  <a:lnTo>
                    <a:pt x="25692" y="23939"/>
                  </a:lnTo>
                  <a:lnTo>
                    <a:pt x="0" y="96634"/>
                  </a:lnTo>
                  <a:lnTo>
                    <a:pt x="25692" y="23964"/>
                  </a:lnTo>
                  <a:lnTo>
                    <a:pt x="72974" y="0"/>
                  </a:lnTo>
                  <a:close/>
                </a:path>
              </a:pathLst>
            </a:custGeom>
            <a:solidFill>
              <a:srgbClr val="84C0DC"/>
            </a:solidFill>
          </p:spPr>
          <p:txBody>
            <a:bodyPr wrap="square" lIns="0" tIns="0" rIns="0" bIns="0" rtlCol="0"/>
            <a:lstStyle/>
            <a:p>
              <a:endParaRPr/>
            </a:p>
          </p:txBody>
        </p:sp>
        <p:pic>
          <p:nvPicPr>
            <p:cNvPr id="753" name="object 543">
              <a:extLst>
                <a:ext uri="{FF2B5EF4-FFF2-40B4-BE49-F238E27FC236}">
                  <a16:creationId xmlns:a16="http://schemas.microsoft.com/office/drawing/2014/main" id="{62542AFE-952E-8DD7-F458-21E3EDB0B5E7}"/>
                </a:ext>
              </a:extLst>
            </p:cNvPr>
            <p:cNvPicPr/>
            <p:nvPr/>
          </p:nvPicPr>
          <p:blipFill>
            <a:blip r:embed="rId435" cstate="print"/>
            <a:stretch>
              <a:fillRect/>
            </a:stretch>
          </p:blipFill>
          <p:spPr>
            <a:xfrm>
              <a:off x="6774667" y="1724744"/>
              <a:ext cx="116522" cy="175945"/>
            </a:xfrm>
            <a:prstGeom prst="rect">
              <a:avLst/>
            </a:prstGeom>
          </p:spPr>
        </p:pic>
        <p:sp>
          <p:nvSpPr>
            <p:cNvPr id="754" name="object 544">
              <a:extLst>
                <a:ext uri="{FF2B5EF4-FFF2-40B4-BE49-F238E27FC236}">
                  <a16:creationId xmlns:a16="http://schemas.microsoft.com/office/drawing/2014/main" id="{C6CECAE2-37D0-3E11-3B60-B53626208146}"/>
                </a:ext>
              </a:extLst>
            </p:cNvPr>
            <p:cNvSpPr/>
            <p:nvPr/>
          </p:nvSpPr>
          <p:spPr>
            <a:xfrm>
              <a:off x="6723151" y="1223337"/>
              <a:ext cx="297180" cy="512445"/>
            </a:xfrm>
            <a:custGeom>
              <a:avLst/>
              <a:gdLst/>
              <a:ahLst/>
              <a:cxnLst/>
              <a:rect l="l" t="t" r="r" b="b"/>
              <a:pathLst>
                <a:path w="297179" h="512444">
                  <a:moveTo>
                    <a:pt x="280503" y="0"/>
                  </a:moveTo>
                  <a:lnTo>
                    <a:pt x="198069" y="40035"/>
                  </a:lnTo>
                  <a:lnTo>
                    <a:pt x="135686" y="207167"/>
                  </a:lnTo>
                  <a:lnTo>
                    <a:pt x="89382" y="232021"/>
                  </a:lnTo>
                  <a:lnTo>
                    <a:pt x="65722" y="293997"/>
                  </a:lnTo>
                  <a:lnTo>
                    <a:pt x="37439" y="317047"/>
                  </a:lnTo>
                  <a:lnTo>
                    <a:pt x="31819" y="322287"/>
                  </a:lnTo>
                  <a:lnTo>
                    <a:pt x="26974" y="328198"/>
                  </a:lnTo>
                  <a:lnTo>
                    <a:pt x="22959" y="334699"/>
                  </a:lnTo>
                  <a:lnTo>
                    <a:pt x="19824" y="341711"/>
                  </a:lnTo>
                  <a:lnTo>
                    <a:pt x="0" y="395473"/>
                  </a:lnTo>
                  <a:lnTo>
                    <a:pt x="0" y="395637"/>
                  </a:lnTo>
                  <a:lnTo>
                    <a:pt x="6794" y="464799"/>
                  </a:lnTo>
                  <a:lnTo>
                    <a:pt x="51511" y="512132"/>
                  </a:lnTo>
                  <a:lnTo>
                    <a:pt x="105321" y="413847"/>
                  </a:lnTo>
                  <a:lnTo>
                    <a:pt x="118795" y="327233"/>
                  </a:lnTo>
                  <a:lnTo>
                    <a:pt x="257213" y="263809"/>
                  </a:lnTo>
                  <a:lnTo>
                    <a:pt x="296849" y="199787"/>
                  </a:lnTo>
                  <a:lnTo>
                    <a:pt x="296849" y="60073"/>
                  </a:lnTo>
                  <a:lnTo>
                    <a:pt x="286522" y="8926"/>
                  </a:lnTo>
                  <a:lnTo>
                    <a:pt x="280503" y="0"/>
                  </a:lnTo>
                  <a:close/>
                </a:path>
              </a:pathLst>
            </a:custGeom>
            <a:solidFill>
              <a:srgbClr val="92B6C8"/>
            </a:solidFill>
          </p:spPr>
          <p:txBody>
            <a:bodyPr wrap="square" lIns="0" tIns="0" rIns="0" bIns="0" rtlCol="0"/>
            <a:lstStyle/>
            <a:p>
              <a:endParaRPr/>
            </a:p>
          </p:txBody>
        </p:sp>
        <p:sp>
          <p:nvSpPr>
            <p:cNvPr id="755" name="object 545">
              <a:extLst>
                <a:ext uri="{FF2B5EF4-FFF2-40B4-BE49-F238E27FC236}">
                  <a16:creationId xmlns:a16="http://schemas.microsoft.com/office/drawing/2014/main" id="{2C023B64-4D1A-AB81-16C2-868C34F5D19A}"/>
                </a:ext>
              </a:extLst>
            </p:cNvPr>
            <p:cNvSpPr/>
            <p:nvPr/>
          </p:nvSpPr>
          <p:spPr>
            <a:xfrm>
              <a:off x="6783594" y="1271172"/>
              <a:ext cx="76835" cy="246379"/>
            </a:xfrm>
            <a:custGeom>
              <a:avLst/>
              <a:gdLst/>
              <a:ahLst/>
              <a:cxnLst/>
              <a:rect l="l" t="t" r="r" b="b"/>
              <a:pathLst>
                <a:path w="76834" h="246380">
                  <a:moveTo>
                    <a:pt x="76784" y="0"/>
                  </a:moveTo>
                  <a:lnTo>
                    <a:pt x="51092" y="72669"/>
                  </a:lnTo>
                  <a:lnTo>
                    <a:pt x="16967" y="116674"/>
                  </a:lnTo>
                  <a:lnTo>
                    <a:pt x="9702" y="125971"/>
                  </a:lnTo>
                  <a:lnTo>
                    <a:pt x="4383" y="136366"/>
                  </a:lnTo>
                  <a:lnTo>
                    <a:pt x="1113" y="147560"/>
                  </a:lnTo>
                  <a:lnTo>
                    <a:pt x="0" y="160540"/>
                  </a:lnTo>
                  <a:lnTo>
                    <a:pt x="5270" y="246164"/>
                  </a:lnTo>
                  <a:lnTo>
                    <a:pt x="28930" y="184188"/>
                  </a:lnTo>
                  <a:lnTo>
                    <a:pt x="75234" y="159321"/>
                  </a:lnTo>
                  <a:lnTo>
                    <a:pt x="76784" y="0"/>
                  </a:lnTo>
                  <a:close/>
                </a:path>
              </a:pathLst>
            </a:custGeom>
            <a:solidFill>
              <a:srgbClr val="80A6B3"/>
            </a:solidFill>
          </p:spPr>
          <p:txBody>
            <a:bodyPr wrap="square" lIns="0" tIns="0" rIns="0" bIns="0" rtlCol="0"/>
            <a:lstStyle/>
            <a:p>
              <a:endParaRPr/>
            </a:p>
          </p:txBody>
        </p:sp>
        <p:sp>
          <p:nvSpPr>
            <p:cNvPr id="756" name="object 546">
              <a:extLst>
                <a:ext uri="{FF2B5EF4-FFF2-40B4-BE49-F238E27FC236}">
                  <a16:creationId xmlns:a16="http://schemas.microsoft.com/office/drawing/2014/main" id="{D8AF1D3F-7146-79F0-5771-DEF529C65220}"/>
                </a:ext>
              </a:extLst>
            </p:cNvPr>
            <p:cNvSpPr/>
            <p:nvPr/>
          </p:nvSpPr>
          <p:spPr>
            <a:xfrm>
              <a:off x="6858833" y="1181724"/>
              <a:ext cx="116839" cy="248920"/>
            </a:xfrm>
            <a:custGeom>
              <a:avLst/>
              <a:gdLst/>
              <a:ahLst/>
              <a:cxnLst/>
              <a:rect l="l" t="t" r="r" b="b"/>
              <a:pathLst>
                <a:path w="116840" h="248919">
                  <a:moveTo>
                    <a:pt x="109670" y="0"/>
                  </a:moveTo>
                  <a:lnTo>
                    <a:pt x="48831" y="65482"/>
                  </a:lnTo>
                  <a:lnTo>
                    <a:pt x="1549" y="89447"/>
                  </a:lnTo>
                  <a:lnTo>
                    <a:pt x="0" y="248769"/>
                  </a:lnTo>
                  <a:lnTo>
                    <a:pt x="62382" y="81649"/>
                  </a:lnTo>
                  <a:lnTo>
                    <a:pt x="116353" y="4505"/>
                  </a:lnTo>
                  <a:lnTo>
                    <a:pt x="109670" y="0"/>
                  </a:lnTo>
                  <a:close/>
                </a:path>
              </a:pathLst>
            </a:custGeom>
            <a:solidFill>
              <a:srgbClr val="7A99A8"/>
            </a:solidFill>
          </p:spPr>
          <p:txBody>
            <a:bodyPr wrap="square" lIns="0" tIns="0" rIns="0" bIns="0" rtlCol="0"/>
            <a:lstStyle/>
            <a:p>
              <a:endParaRPr/>
            </a:p>
          </p:txBody>
        </p:sp>
        <p:sp>
          <p:nvSpPr>
            <p:cNvPr id="757" name="object 547">
              <a:extLst>
                <a:ext uri="{FF2B5EF4-FFF2-40B4-BE49-F238E27FC236}">
                  <a16:creationId xmlns:a16="http://schemas.microsoft.com/office/drawing/2014/main" id="{CCE18798-6C38-A8C5-36FC-AE0A321FC513}"/>
                </a:ext>
              </a:extLst>
            </p:cNvPr>
            <p:cNvSpPr/>
            <p:nvPr/>
          </p:nvSpPr>
          <p:spPr>
            <a:xfrm>
              <a:off x="6840015" y="1724734"/>
              <a:ext cx="95250" cy="171450"/>
            </a:xfrm>
            <a:custGeom>
              <a:avLst/>
              <a:gdLst/>
              <a:ahLst/>
              <a:cxnLst/>
              <a:rect l="l" t="t" r="r" b="b"/>
              <a:pathLst>
                <a:path w="95250" h="171450">
                  <a:moveTo>
                    <a:pt x="0" y="0"/>
                  </a:moveTo>
                  <a:lnTo>
                    <a:pt x="39916" y="78168"/>
                  </a:lnTo>
                  <a:lnTo>
                    <a:pt x="51180" y="170992"/>
                  </a:lnTo>
                  <a:lnTo>
                    <a:pt x="60195" y="153745"/>
                  </a:lnTo>
                  <a:lnTo>
                    <a:pt x="71567" y="136139"/>
                  </a:lnTo>
                  <a:lnTo>
                    <a:pt x="83763" y="119802"/>
                  </a:lnTo>
                  <a:lnTo>
                    <a:pt x="95250" y="106362"/>
                  </a:lnTo>
                  <a:lnTo>
                    <a:pt x="64960" y="54101"/>
                  </a:lnTo>
                  <a:lnTo>
                    <a:pt x="0" y="0"/>
                  </a:lnTo>
                  <a:close/>
                </a:path>
              </a:pathLst>
            </a:custGeom>
            <a:solidFill>
              <a:srgbClr val="92B6C8"/>
            </a:solidFill>
          </p:spPr>
          <p:txBody>
            <a:bodyPr wrap="square" lIns="0" tIns="0" rIns="0" bIns="0" rtlCol="0"/>
            <a:lstStyle/>
            <a:p>
              <a:endParaRPr/>
            </a:p>
          </p:txBody>
        </p:sp>
        <p:sp>
          <p:nvSpPr>
            <p:cNvPr id="758" name="object 548">
              <a:extLst>
                <a:ext uri="{FF2B5EF4-FFF2-40B4-BE49-F238E27FC236}">
                  <a16:creationId xmlns:a16="http://schemas.microsoft.com/office/drawing/2014/main" id="{FC480480-F8E0-7C62-56AF-E5A837E46092}"/>
                </a:ext>
              </a:extLst>
            </p:cNvPr>
            <p:cNvSpPr/>
            <p:nvPr/>
          </p:nvSpPr>
          <p:spPr>
            <a:xfrm>
              <a:off x="6840014" y="1694829"/>
              <a:ext cx="180340" cy="136525"/>
            </a:xfrm>
            <a:custGeom>
              <a:avLst/>
              <a:gdLst/>
              <a:ahLst/>
              <a:cxnLst/>
              <a:rect l="l" t="t" r="r" b="b"/>
              <a:pathLst>
                <a:path w="180340" h="136525">
                  <a:moveTo>
                    <a:pt x="83184" y="0"/>
                  </a:moveTo>
                  <a:lnTo>
                    <a:pt x="0" y="29908"/>
                  </a:lnTo>
                  <a:lnTo>
                    <a:pt x="64960" y="84010"/>
                  </a:lnTo>
                  <a:lnTo>
                    <a:pt x="95250" y="136271"/>
                  </a:lnTo>
                  <a:lnTo>
                    <a:pt x="98894" y="132473"/>
                  </a:lnTo>
                  <a:lnTo>
                    <a:pt x="118424" y="119444"/>
                  </a:lnTo>
                  <a:lnTo>
                    <a:pt x="149053" y="104627"/>
                  </a:lnTo>
                  <a:lnTo>
                    <a:pt x="179986" y="91582"/>
                  </a:lnTo>
                  <a:lnTo>
                    <a:pt x="179986" y="24138"/>
                  </a:lnTo>
                  <a:lnTo>
                    <a:pt x="115735" y="29362"/>
                  </a:lnTo>
                  <a:lnTo>
                    <a:pt x="83184" y="0"/>
                  </a:lnTo>
                  <a:close/>
                </a:path>
              </a:pathLst>
            </a:custGeom>
            <a:solidFill>
              <a:srgbClr val="80A6B3"/>
            </a:solidFill>
          </p:spPr>
          <p:txBody>
            <a:bodyPr wrap="square" lIns="0" tIns="0" rIns="0" bIns="0" rtlCol="0"/>
            <a:lstStyle/>
            <a:p>
              <a:endParaRPr/>
            </a:p>
          </p:txBody>
        </p:sp>
        <p:sp>
          <p:nvSpPr>
            <p:cNvPr id="759" name="object 549">
              <a:extLst>
                <a:ext uri="{FF2B5EF4-FFF2-40B4-BE49-F238E27FC236}">
                  <a16:creationId xmlns:a16="http://schemas.microsoft.com/office/drawing/2014/main" id="{DACA753E-A579-4439-24AB-33A293C103EE}"/>
                </a:ext>
              </a:extLst>
            </p:cNvPr>
            <p:cNvSpPr/>
            <p:nvPr/>
          </p:nvSpPr>
          <p:spPr>
            <a:xfrm>
              <a:off x="6902329" y="1587620"/>
              <a:ext cx="118110" cy="137160"/>
            </a:xfrm>
            <a:custGeom>
              <a:avLst/>
              <a:gdLst/>
              <a:ahLst/>
              <a:cxnLst/>
              <a:rect l="l" t="t" r="r" b="b"/>
              <a:pathLst>
                <a:path w="118109" h="137160">
                  <a:moveTo>
                    <a:pt x="117671" y="0"/>
                  </a:moveTo>
                  <a:lnTo>
                    <a:pt x="77711" y="16213"/>
                  </a:lnTo>
                  <a:lnTo>
                    <a:pt x="0" y="18143"/>
                  </a:lnTo>
                  <a:lnTo>
                    <a:pt x="20866" y="107208"/>
                  </a:lnTo>
                  <a:lnTo>
                    <a:pt x="53416" y="136570"/>
                  </a:lnTo>
                  <a:lnTo>
                    <a:pt x="117671" y="131346"/>
                  </a:lnTo>
                  <a:lnTo>
                    <a:pt x="117671" y="0"/>
                  </a:lnTo>
                  <a:close/>
                </a:path>
              </a:pathLst>
            </a:custGeom>
            <a:solidFill>
              <a:srgbClr val="8AACBE"/>
            </a:solidFill>
          </p:spPr>
          <p:txBody>
            <a:bodyPr wrap="square" lIns="0" tIns="0" rIns="0" bIns="0" rtlCol="0"/>
            <a:lstStyle/>
            <a:p>
              <a:endParaRPr/>
            </a:p>
          </p:txBody>
        </p:sp>
        <p:sp>
          <p:nvSpPr>
            <p:cNvPr id="760" name="object 550">
              <a:extLst>
                <a:ext uri="{FF2B5EF4-FFF2-40B4-BE49-F238E27FC236}">
                  <a16:creationId xmlns:a16="http://schemas.microsoft.com/office/drawing/2014/main" id="{BAEDA963-66A6-51ED-A982-72FB74E612F6}"/>
                </a:ext>
              </a:extLst>
            </p:cNvPr>
            <p:cNvSpPr/>
            <p:nvPr/>
          </p:nvSpPr>
          <p:spPr>
            <a:xfrm>
              <a:off x="6774669" y="1487144"/>
              <a:ext cx="245745" cy="248920"/>
            </a:xfrm>
            <a:custGeom>
              <a:avLst/>
              <a:gdLst/>
              <a:ahLst/>
              <a:cxnLst/>
              <a:rect l="l" t="t" r="r" b="b"/>
              <a:pathLst>
                <a:path w="245745" h="248919">
                  <a:moveTo>
                    <a:pt x="205701" y="0"/>
                  </a:moveTo>
                  <a:lnTo>
                    <a:pt x="67284" y="63423"/>
                  </a:lnTo>
                  <a:lnTo>
                    <a:pt x="53809" y="150037"/>
                  </a:lnTo>
                  <a:lnTo>
                    <a:pt x="0" y="248323"/>
                  </a:lnTo>
                  <a:lnTo>
                    <a:pt x="65354" y="237591"/>
                  </a:lnTo>
                  <a:lnTo>
                    <a:pt x="127660" y="118618"/>
                  </a:lnTo>
                  <a:lnTo>
                    <a:pt x="205371" y="116687"/>
                  </a:lnTo>
                  <a:lnTo>
                    <a:pt x="245332" y="100474"/>
                  </a:lnTo>
                  <a:lnTo>
                    <a:pt x="245332" y="52436"/>
                  </a:lnTo>
                  <a:lnTo>
                    <a:pt x="121729" y="83667"/>
                  </a:lnTo>
                  <a:lnTo>
                    <a:pt x="242290" y="38481"/>
                  </a:lnTo>
                  <a:lnTo>
                    <a:pt x="205701" y="0"/>
                  </a:lnTo>
                  <a:close/>
                </a:path>
              </a:pathLst>
            </a:custGeom>
            <a:solidFill>
              <a:srgbClr val="80A6B3"/>
            </a:solidFill>
          </p:spPr>
          <p:txBody>
            <a:bodyPr wrap="square" lIns="0" tIns="0" rIns="0" bIns="0" rtlCol="0"/>
            <a:lstStyle/>
            <a:p>
              <a:endParaRPr/>
            </a:p>
          </p:txBody>
        </p:sp>
        <p:sp>
          <p:nvSpPr>
            <p:cNvPr id="761" name="object 551">
              <a:extLst>
                <a:ext uri="{FF2B5EF4-FFF2-40B4-BE49-F238E27FC236}">
                  <a16:creationId xmlns:a16="http://schemas.microsoft.com/office/drawing/2014/main" id="{EF6934E7-DB84-FFAE-C17E-CBF3A18EAFFB}"/>
                </a:ext>
              </a:extLst>
            </p:cNvPr>
            <p:cNvSpPr/>
            <p:nvPr/>
          </p:nvSpPr>
          <p:spPr>
            <a:xfrm>
              <a:off x="6896398" y="1186231"/>
              <a:ext cx="123825" cy="384810"/>
            </a:xfrm>
            <a:custGeom>
              <a:avLst/>
              <a:gdLst/>
              <a:ahLst/>
              <a:cxnLst/>
              <a:rect l="l" t="t" r="r" b="b"/>
              <a:pathLst>
                <a:path w="123825" h="384809">
                  <a:moveTo>
                    <a:pt x="78789" y="0"/>
                  </a:moveTo>
                  <a:lnTo>
                    <a:pt x="24815" y="77148"/>
                  </a:lnTo>
                  <a:lnTo>
                    <a:pt x="107255" y="37104"/>
                  </a:lnTo>
                  <a:lnTo>
                    <a:pt x="85112" y="4262"/>
                  </a:lnTo>
                  <a:lnTo>
                    <a:pt x="78789" y="0"/>
                  </a:lnTo>
                  <a:close/>
                </a:path>
                <a:path w="123825" h="384809">
                  <a:moveTo>
                    <a:pt x="123602" y="236909"/>
                  </a:moveTo>
                  <a:lnTo>
                    <a:pt x="83972" y="300909"/>
                  </a:lnTo>
                  <a:lnTo>
                    <a:pt x="120561" y="339390"/>
                  </a:lnTo>
                  <a:lnTo>
                    <a:pt x="0" y="384577"/>
                  </a:lnTo>
                  <a:lnTo>
                    <a:pt x="123602" y="353346"/>
                  </a:lnTo>
                  <a:lnTo>
                    <a:pt x="123602" y="236909"/>
                  </a:lnTo>
                  <a:close/>
                </a:path>
              </a:pathLst>
            </a:custGeom>
            <a:solidFill>
              <a:srgbClr val="7A99A8"/>
            </a:solidFill>
          </p:spPr>
          <p:txBody>
            <a:bodyPr wrap="square" lIns="0" tIns="0" rIns="0" bIns="0" rtlCol="0"/>
            <a:lstStyle/>
            <a:p>
              <a:endParaRPr/>
            </a:p>
          </p:txBody>
        </p:sp>
        <p:sp>
          <p:nvSpPr>
            <p:cNvPr id="762" name="object 552">
              <a:extLst>
                <a:ext uri="{FF2B5EF4-FFF2-40B4-BE49-F238E27FC236}">
                  <a16:creationId xmlns:a16="http://schemas.microsoft.com/office/drawing/2014/main" id="{1155AC23-1808-91AD-ADE7-FE20E0269775}"/>
                </a:ext>
              </a:extLst>
            </p:cNvPr>
            <p:cNvSpPr/>
            <p:nvPr/>
          </p:nvSpPr>
          <p:spPr>
            <a:xfrm>
              <a:off x="6840021" y="1605765"/>
              <a:ext cx="83185" cy="119380"/>
            </a:xfrm>
            <a:custGeom>
              <a:avLst/>
              <a:gdLst/>
              <a:ahLst/>
              <a:cxnLst/>
              <a:rect l="l" t="t" r="r" b="b"/>
              <a:pathLst>
                <a:path w="83184" h="119380">
                  <a:moveTo>
                    <a:pt x="62306" y="0"/>
                  </a:moveTo>
                  <a:lnTo>
                    <a:pt x="0" y="118973"/>
                  </a:lnTo>
                  <a:lnTo>
                    <a:pt x="83172" y="89065"/>
                  </a:lnTo>
                  <a:lnTo>
                    <a:pt x="62306" y="0"/>
                  </a:lnTo>
                  <a:close/>
                </a:path>
              </a:pathLst>
            </a:custGeom>
            <a:solidFill>
              <a:srgbClr val="92B6C8"/>
            </a:solidFill>
          </p:spPr>
          <p:txBody>
            <a:bodyPr wrap="square" lIns="0" tIns="0" rIns="0" bIns="0" rtlCol="0"/>
            <a:lstStyle/>
            <a:p>
              <a:endParaRPr/>
            </a:p>
          </p:txBody>
        </p:sp>
        <p:sp>
          <p:nvSpPr>
            <p:cNvPr id="763" name="object 553">
              <a:extLst>
                <a:ext uri="{FF2B5EF4-FFF2-40B4-BE49-F238E27FC236}">
                  <a16:creationId xmlns:a16="http://schemas.microsoft.com/office/drawing/2014/main" id="{BCF0A813-2D76-D2B8-ADA5-4834908BAA6D}"/>
                </a:ext>
              </a:extLst>
            </p:cNvPr>
            <p:cNvSpPr/>
            <p:nvPr/>
          </p:nvSpPr>
          <p:spPr>
            <a:xfrm>
              <a:off x="3960012" y="2749567"/>
              <a:ext cx="314960" cy="905510"/>
            </a:xfrm>
            <a:custGeom>
              <a:avLst/>
              <a:gdLst/>
              <a:ahLst/>
              <a:cxnLst/>
              <a:rect l="l" t="t" r="r" b="b"/>
              <a:pathLst>
                <a:path w="314960" h="905510">
                  <a:moveTo>
                    <a:pt x="31742" y="0"/>
                  </a:moveTo>
                  <a:lnTo>
                    <a:pt x="0" y="13554"/>
                  </a:lnTo>
                  <a:lnTo>
                    <a:pt x="0" y="888409"/>
                  </a:lnTo>
                  <a:lnTo>
                    <a:pt x="14978" y="897305"/>
                  </a:lnTo>
                  <a:lnTo>
                    <a:pt x="27738" y="902983"/>
                  </a:lnTo>
                  <a:lnTo>
                    <a:pt x="41291" y="905511"/>
                  </a:lnTo>
                  <a:lnTo>
                    <a:pt x="55060" y="904851"/>
                  </a:lnTo>
                  <a:lnTo>
                    <a:pt x="93701" y="885056"/>
                  </a:lnTo>
                  <a:lnTo>
                    <a:pt x="116743" y="844448"/>
                  </a:lnTo>
                  <a:lnTo>
                    <a:pt x="145064" y="763168"/>
                  </a:lnTo>
                  <a:lnTo>
                    <a:pt x="175303" y="753859"/>
                  </a:lnTo>
                  <a:lnTo>
                    <a:pt x="237507" y="677100"/>
                  </a:lnTo>
                  <a:lnTo>
                    <a:pt x="262983" y="597560"/>
                  </a:lnTo>
                  <a:lnTo>
                    <a:pt x="287583" y="582561"/>
                  </a:lnTo>
                  <a:lnTo>
                    <a:pt x="314965" y="481114"/>
                  </a:lnTo>
                  <a:lnTo>
                    <a:pt x="295356" y="427266"/>
                  </a:lnTo>
                  <a:lnTo>
                    <a:pt x="249648" y="379349"/>
                  </a:lnTo>
                  <a:lnTo>
                    <a:pt x="255148" y="296316"/>
                  </a:lnTo>
                  <a:lnTo>
                    <a:pt x="238485" y="249808"/>
                  </a:lnTo>
                  <a:lnTo>
                    <a:pt x="218203" y="228206"/>
                  </a:lnTo>
                  <a:lnTo>
                    <a:pt x="213927" y="223132"/>
                  </a:lnTo>
                  <a:lnTo>
                    <a:pt x="210205" y="217655"/>
                  </a:lnTo>
                  <a:lnTo>
                    <a:pt x="207070" y="211822"/>
                  </a:lnTo>
                  <a:lnTo>
                    <a:pt x="204551" y="205676"/>
                  </a:lnTo>
                  <a:lnTo>
                    <a:pt x="179138" y="132892"/>
                  </a:lnTo>
                  <a:lnTo>
                    <a:pt x="131958" y="108750"/>
                  </a:lnTo>
                  <a:lnTo>
                    <a:pt x="31742" y="0"/>
                  </a:lnTo>
                  <a:close/>
                </a:path>
              </a:pathLst>
            </a:custGeom>
            <a:solidFill>
              <a:srgbClr val="BDDCED"/>
            </a:solidFill>
          </p:spPr>
          <p:txBody>
            <a:bodyPr wrap="square" lIns="0" tIns="0" rIns="0" bIns="0" rtlCol="0"/>
            <a:lstStyle/>
            <a:p>
              <a:endParaRPr/>
            </a:p>
          </p:txBody>
        </p:sp>
        <p:pic>
          <p:nvPicPr>
            <p:cNvPr id="764" name="object 554">
              <a:extLst>
                <a:ext uri="{FF2B5EF4-FFF2-40B4-BE49-F238E27FC236}">
                  <a16:creationId xmlns:a16="http://schemas.microsoft.com/office/drawing/2014/main" id="{37A10244-E271-476A-C5DB-EC86988B1230}"/>
                </a:ext>
              </a:extLst>
            </p:cNvPr>
            <p:cNvPicPr/>
            <p:nvPr/>
          </p:nvPicPr>
          <p:blipFill>
            <a:blip r:embed="rId436" cstate="print"/>
            <a:stretch>
              <a:fillRect/>
            </a:stretch>
          </p:blipFill>
          <p:spPr>
            <a:xfrm>
              <a:off x="4138472" y="3452101"/>
              <a:ext cx="43154" cy="50241"/>
            </a:xfrm>
            <a:prstGeom prst="rect">
              <a:avLst/>
            </a:prstGeom>
          </p:spPr>
        </p:pic>
        <p:sp>
          <p:nvSpPr>
            <p:cNvPr id="765" name="object 555">
              <a:extLst>
                <a:ext uri="{FF2B5EF4-FFF2-40B4-BE49-F238E27FC236}">
                  <a16:creationId xmlns:a16="http://schemas.microsoft.com/office/drawing/2014/main" id="{C856112E-F5EB-082A-0A3B-F828782177EB}"/>
                </a:ext>
              </a:extLst>
            </p:cNvPr>
            <p:cNvSpPr/>
            <p:nvPr/>
          </p:nvSpPr>
          <p:spPr>
            <a:xfrm>
              <a:off x="4181610" y="3426663"/>
              <a:ext cx="16510" cy="26034"/>
            </a:xfrm>
            <a:custGeom>
              <a:avLst/>
              <a:gdLst/>
              <a:ahLst/>
              <a:cxnLst/>
              <a:rect l="l" t="t" r="r" b="b"/>
              <a:pathLst>
                <a:path w="16510" h="26035">
                  <a:moveTo>
                    <a:pt x="15913" y="0"/>
                  </a:moveTo>
                  <a:lnTo>
                    <a:pt x="0" y="25450"/>
                  </a:lnTo>
                  <a:lnTo>
                    <a:pt x="15913" y="0"/>
                  </a:lnTo>
                  <a:close/>
                </a:path>
              </a:pathLst>
            </a:custGeom>
            <a:solidFill>
              <a:srgbClr val="9FB2BD"/>
            </a:solidFill>
          </p:spPr>
          <p:txBody>
            <a:bodyPr wrap="square" lIns="0" tIns="0" rIns="0" bIns="0" rtlCol="0"/>
            <a:lstStyle/>
            <a:p>
              <a:endParaRPr/>
            </a:p>
          </p:txBody>
        </p:sp>
        <p:pic>
          <p:nvPicPr>
            <p:cNvPr id="766" name="object 556">
              <a:extLst>
                <a:ext uri="{FF2B5EF4-FFF2-40B4-BE49-F238E27FC236}">
                  <a16:creationId xmlns:a16="http://schemas.microsoft.com/office/drawing/2014/main" id="{20AFDA4E-1485-06B3-0D64-FBF3507A92B3}"/>
                </a:ext>
              </a:extLst>
            </p:cNvPr>
            <p:cNvPicPr/>
            <p:nvPr/>
          </p:nvPicPr>
          <p:blipFill>
            <a:blip r:embed="rId437" cstate="hqprint">
              <a:extLst>
                <a:ext uri="{28A0092B-C50C-407E-A947-70E740481C1C}">
                  <a14:useLocalDpi xmlns:a14="http://schemas.microsoft.com/office/drawing/2010/main"/>
                </a:ext>
              </a:extLst>
            </a:blip>
            <a:stretch>
              <a:fillRect/>
            </a:stretch>
          </p:blipFill>
          <p:spPr>
            <a:xfrm>
              <a:off x="4248627" y="3303206"/>
              <a:ext cx="18813" cy="28267"/>
            </a:xfrm>
            <a:prstGeom prst="rect">
              <a:avLst/>
            </a:prstGeom>
          </p:spPr>
        </p:pic>
        <p:sp>
          <p:nvSpPr>
            <p:cNvPr id="767" name="object 557">
              <a:extLst>
                <a:ext uri="{FF2B5EF4-FFF2-40B4-BE49-F238E27FC236}">
                  <a16:creationId xmlns:a16="http://schemas.microsoft.com/office/drawing/2014/main" id="{F6DE193B-745F-1916-7AD0-15782790F52C}"/>
                </a:ext>
              </a:extLst>
            </p:cNvPr>
            <p:cNvSpPr/>
            <p:nvPr/>
          </p:nvSpPr>
          <p:spPr>
            <a:xfrm>
              <a:off x="4252569" y="3323312"/>
              <a:ext cx="5715" cy="5715"/>
            </a:xfrm>
            <a:custGeom>
              <a:avLst/>
              <a:gdLst/>
              <a:ahLst/>
              <a:cxnLst/>
              <a:rect l="l" t="t" r="r" b="b"/>
              <a:pathLst>
                <a:path w="5714" h="5714">
                  <a:moveTo>
                    <a:pt x="5359" y="0"/>
                  </a:moveTo>
                  <a:lnTo>
                    <a:pt x="2870" y="2908"/>
                  </a:lnTo>
                  <a:lnTo>
                    <a:pt x="0" y="5499"/>
                  </a:lnTo>
                  <a:lnTo>
                    <a:pt x="2882" y="2908"/>
                  </a:lnTo>
                  <a:lnTo>
                    <a:pt x="5359" y="0"/>
                  </a:lnTo>
                  <a:close/>
                </a:path>
              </a:pathLst>
            </a:custGeom>
            <a:solidFill>
              <a:srgbClr val="A9BCC7"/>
            </a:solidFill>
          </p:spPr>
          <p:txBody>
            <a:bodyPr wrap="square" lIns="0" tIns="0" rIns="0" bIns="0" rtlCol="0"/>
            <a:lstStyle/>
            <a:p>
              <a:endParaRPr/>
            </a:p>
          </p:txBody>
        </p:sp>
        <p:pic>
          <p:nvPicPr>
            <p:cNvPr id="768" name="object 558">
              <a:extLst>
                <a:ext uri="{FF2B5EF4-FFF2-40B4-BE49-F238E27FC236}">
                  <a16:creationId xmlns:a16="http://schemas.microsoft.com/office/drawing/2014/main" id="{10509A24-A194-FB41-E29C-61884468EC3A}"/>
                </a:ext>
              </a:extLst>
            </p:cNvPr>
            <p:cNvPicPr/>
            <p:nvPr/>
          </p:nvPicPr>
          <p:blipFill>
            <a:blip r:embed="rId438" cstate="print"/>
            <a:stretch>
              <a:fillRect/>
            </a:stretch>
          </p:blipFill>
          <p:spPr>
            <a:xfrm>
              <a:off x="4209656" y="3112833"/>
              <a:ext cx="1092" cy="16078"/>
            </a:xfrm>
            <a:prstGeom prst="rect">
              <a:avLst/>
            </a:prstGeom>
          </p:spPr>
        </p:pic>
        <p:sp>
          <p:nvSpPr>
            <p:cNvPr id="769" name="object 559">
              <a:extLst>
                <a:ext uri="{FF2B5EF4-FFF2-40B4-BE49-F238E27FC236}">
                  <a16:creationId xmlns:a16="http://schemas.microsoft.com/office/drawing/2014/main" id="{8E38FD41-0174-9877-1CE1-7A3169B05552}"/>
                </a:ext>
              </a:extLst>
            </p:cNvPr>
            <p:cNvSpPr/>
            <p:nvPr/>
          </p:nvSpPr>
          <p:spPr>
            <a:xfrm>
              <a:off x="4186269" y="3066834"/>
              <a:ext cx="23495" cy="62230"/>
            </a:xfrm>
            <a:custGeom>
              <a:avLst/>
              <a:gdLst/>
              <a:ahLst/>
              <a:cxnLst/>
              <a:rect l="l" t="t" r="r" b="b"/>
              <a:pathLst>
                <a:path w="23495" h="62230">
                  <a:moveTo>
                    <a:pt x="0" y="0"/>
                  </a:moveTo>
                  <a:lnTo>
                    <a:pt x="23393" y="62090"/>
                  </a:lnTo>
                  <a:lnTo>
                    <a:pt x="0" y="0"/>
                  </a:lnTo>
                  <a:close/>
                </a:path>
              </a:pathLst>
            </a:custGeom>
            <a:solidFill>
              <a:srgbClr val="4DA1BF"/>
            </a:solidFill>
          </p:spPr>
          <p:txBody>
            <a:bodyPr wrap="square" lIns="0" tIns="0" rIns="0" bIns="0" rtlCol="0"/>
            <a:lstStyle/>
            <a:p>
              <a:endParaRPr/>
            </a:p>
          </p:txBody>
        </p:sp>
        <p:pic>
          <p:nvPicPr>
            <p:cNvPr id="770" name="object 560">
              <a:extLst>
                <a:ext uri="{FF2B5EF4-FFF2-40B4-BE49-F238E27FC236}">
                  <a16:creationId xmlns:a16="http://schemas.microsoft.com/office/drawing/2014/main" id="{F30C140A-6AB9-BBC7-7240-426A8301FABE}"/>
                </a:ext>
              </a:extLst>
            </p:cNvPr>
            <p:cNvPicPr/>
            <p:nvPr/>
          </p:nvPicPr>
          <p:blipFill>
            <a:blip r:embed="rId439" cstate="print"/>
            <a:stretch>
              <a:fillRect/>
            </a:stretch>
          </p:blipFill>
          <p:spPr>
            <a:xfrm>
              <a:off x="4136257" y="3501815"/>
              <a:ext cx="3562" cy="1309"/>
            </a:xfrm>
            <a:prstGeom prst="rect">
              <a:avLst/>
            </a:prstGeom>
          </p:spPr>
        </p:pic>
        <p:pic>
          <p:nvPicPr>
            <p:cNvPr id="771" name="object 561">
              <a:extLst>
                <a:ext uri="{FF2B5EF4-FFF2-40B4-BE49-F238E27FC236}">
                  <a16:creationId xmlns:a16="http://schemas.microsoft.com/office/drawing/2014/main" id="{E9800A72-3873-7F28-450E-5FC168A397DD}"/>
                </a:ext>
              </a:extLst>
            </p:cNvPr>
            <p:cNvPicPr/>
            <p:nvPr/>
          </p:nvPicPr>
          <p:blipFill>
            <a:blip r:embed="rId440" cstate="print"/>
            <a:stretch>
              <a:fillRect/>
            </a:stretch>
          </p:blipFill>
          <p:spPr>
            <a:xfrm>
              <a:off x="3960012" y="2065323"/>
              <a:ext cx="314966" cy="1541961"/>
            </a:xfrm>
            <a:prstGeom prst="rect">
              <a:avLst/>
            </a:prstGeom>
          </p:spPr>
        </p:pic>
        <p:sp>
          <p:nvSpPr>
            <p:cNvPr id="772" name="object 562">
              <a:extLst>
                <a:ext uri="{FF2B5EF4-FFF2-40B4-BE49-F238E27FC236}">
                  <a16:creationId xmlns:a16="http://schemas.microsoft.com/office/drawing/2014/main" id="{3F73EAFD-8CD1-723C-23BC-4D0BF52BC547}"/>
                </a:ext>
              </a:extLst>
            </p:cNvPr>
            <p:cNvSpPr/>
            <p:nvPr/>
          </p:nvSpPr>
          <p:spPr>
            <a:xfrm>
              <a:off x="3960012" y="4302652"/>
              <a:ext cx="267335" cy="885190"/>
            </a:xfrm>
            <a:custGeom>
              <a:avLst/>
              <a:gdLst/>
              <a:ahLst/>
              <a:cxnLst/>
              <a:rect l="l" t="t" r="r" b="b"/>
              <a:pathLst>
                <a:path w="267335" h="885189">
                  <a:moveTo>
                    <a:pt x="0" y="0"/>
                  </a:moveTo>
                  <a:lnTo>
                    <a:pt x="0" y="885115"/>
                  </a:lnTo>
                  <a:lnTo>
                    <a:pt x="9771" y="884588"/>
                  </a:lnTo>
                  <a:lnTo>
                    <a:pt x="48300" y="864571"/>
                  </a:lnTo>
                  <a:lnTo>
                    <a:pt x="71121" y="823833"/>
                  </a:lnTo>
                  <a:lnTo>
                    <a:pt x="98972" y="742388"/>
                  </a:lnTo>
                  <a:lnTo>
                    <a:pt x="129147" y="732926"/>
                  </a:lnTo>
                  <a:lnTo>
                    <a:pt x="190907" y="655799"/>
                  </a:lnTo>
                  <a:lnTo>
                    <a:pt x="215926" y="576120"/>
                  </a:lnTo>
                  <a:lnTo>
                    <a:pt x="240437" y="560968"/>
                  </a:lnTo>
                  <a:lnTo>
                    <a:pt x="267234" y="459394"/>
                  </a:lnTo>
                  <a:lnTo>
                    <a:pt x="247321" y="405635"/>
                  </a:lnTo>
                  <a:lnTo>
                    <a:pt x="201347" y="357984"/>
                  </a:lnTo>
                  <a:lnTo>
                    <a:pt x="206363" y="274914"/>
                  </a:lnTo>
                  <a:lnTo>
                    <a:pt x="189434" y="228508"/>
                  </a:lnTo>
                  <a:lnTo>
                    <a:pt x="169038" y="207032"/>
                  </a:lnTo>
                  <a:lnTo>
                    <a:pt x="164714" y="201982"/>
                  </a:lnTo>
                  <a:lnTo>
                    <a:pt x="160959" y="196523"/>
                  </a:lnTo>
                  <a:lnTo>
                    <a:pt x="157792" y="190702"/>
                  </a:lnTo>
                  <a:lnTo>
                    <a:pt x="155233" y="184566"/>
                  </a:lnTo>
                  <a:lnTo>
                    <a:pt x="129414" y="111947"/>
                  </a:lnTo>
                  <a:lnTo>
                    <a:pt x="82094" y="88059"/>
                  </a:lnTo>
                  <a:lnTo>
                    <a:pt x="0" y="0"/>
                  </a:lnTo>
                  <a:close/>
                </a:path>
              </a:pathLst>
            </a:custGeom>
            <a:solidFill>
              <a:srgbClr val="BDDCED"/>
            </a:solidFill>
          </p:spPr>
          <p:txBody>
            <a:bodyPr wrap="square" lIns="0" tIns="0" rIns="0" bIns="0" rtlCol="0"/>
            <a:lstStyle/>
            <a:p>
              <a:endParaRPr/>
            </a:p>
          </p:txBody>
        </p:sp>
        <p:pic>
          <p:nvPicPr>
            <p:cNvPr id="773" name="object 563">
              <a:extLst>
                <a:ext uri="{FF2B5EF4-FFF2-40B4-BE49-F238E27FC236}">
                  <a16:creationId xmlns:a16="http://schemas.microsoft.com/office/drawing/2014/main" id="{810A090C-BDC3-6151-1FCA-DD86BA66272C}"/>
                </a:ext>
              </a:extLst>
            </p:cNvPr>
            <p:cNvPicPr/>
            <p:nvPr/>
          </p:nvPicPr>
          <p:blipFill>
            <a:blip r:embed="rId441" cstate="print"/>
            <a:stretch>
              <a:fillRect/>
            </a:stretch>
          </p:blipFill>
          <p:spPr>
            <a:xfrm>
              <a:off x="4073006" y="4868142"/>
              <a:ext cx="102933" cy="148780"/>
            </a:xfrm>
            <a:prstGeom prst="rect">
              <a:avLst/>
            </a:prstGeom>
          </p:spPr>
        </p:pic>
        <p:pic>
          <p:nvPicPr>
            <p:cNvPr id="774" name="object 564">
              <a:extLst>
                <a:ext uri="{FF2B5EF4-FFF2-40B4-BE49-F238E27FC236}">
                  <a16:creationId xmlns:a16="http://schemas.microsoft.com/office/drawing/2014/main" id="{60FDB52D-E603-7F67-803A-3EE3B578BA4B}"/>
                </a:ext>
              </a:extLst>
            </p:cNvPr>
            <p:cNvPicPr/>
            <p:nvPr/>
          </p:nvPicPr>
          <p:blipFill>
            <a:blip r:embed="rId442" cstate="print">
              <a:extLst>
                <a:ext uri="{28A0092B-C50C-407E-A947-70E740481C1C}">
                  <a14:useLocalDpi xmlns:a14="http://schemas.microsoft.com/office/drawing/2010/main"/>
                </a:ext>
              </a:extLst>
            </a:blip>
            <a:stretch>
              <a:fillRect/>
            </a:stretch>
          </p:blipFill>
          <p:spPr>
            <a:xfrm>
              <a:off x="4201198" y="4831333"/>
              <a:ext cx="19380" cy="31826"/>
            </a:xfrm>
            <a:prstGeom prst="rect">
              <a:avLst/>
            </a:prstGeom>
          </p:spPr>
        </p:pic>
        <p:pic>
          <p:nvPicPr>
            <p:cNvPr id="775" name="object 565">
              <a:extLst>
                <a:ext uri="{FF2B5EF4-FFF2-40B4-BE49-F238E27FC236}">
                  <a16:creationId xmlns:a16="http://schemas.microsoft.com/office/drawing/2014/main" id="{3554B325-C3E7-8529-B80C-52644B5C8C1B}"/>
                </a:ext>
              </a:extLst>
            </p:cNvPr>
            <p:cNvPicPr/>
            <p:nvPr/>
          </p:nvPicPr>
          <p:blipFill>
            <a:blip r:embed="rId443" cstate="print"/>
            <a:stretch>
              <a:fillRect/>
            </a:stretch>
          </p:blipFill>
          <p:spPr>
            <a:xfrm>
              <a:off x="6916958" y="4994488"/>
              <a:ext cx="103042" cy="200660"/>
            </a:xfrm>
            <a:prstGeom prst="rect">
              <a:avLst/>
            </a:prstGeom>
          </p:spPr>
        </p:pic>
        <p:pic>
          <p:nvPicPr>
            <p:cNvPr id="776" name="object 566">
              <a:extLst>
                <a:ext uri="{FF2B5EF4-FFF2-40B4-BE49-F238E27FC236}">
                  <a16:creationId xmlns:a16="http://schemas.microsoft.com/office/drawing/2014/main" id="{70848395-1889-0144-FCBA-A242E7B8F3FC}"/>
                </a:ext>
              </a:extLst>
            </p:cNvPr>
            <p:cNvPicPr/>
            <p:nvPr/>
          </p:nvPicPr>
          <p:blipFill>
            <a:blip r:embed="rId444" cstate="print"/>
            <a:stretch>
              <a:fillRect/>
            </a:stretch>
          </p:blipFill>
          <p:spPr>
            <a:xfrm>
              <a:off x="3960012" y="3452473"/>
              <a:ext cx="372585" cy="645806"/>
            </a:xfrm>
            <a:prstGeom prst="rect">
              <a:avLst/>
            </a:prstGeom>
          </p:spPr>
        </p:pic>
        <p:pic>
          <p:nvPicPr>
            <p:cNvPr id="777" name="object 567">
              <a:extLst>
                <a:ext uri="{FF2B5EF4-FFF2-40B4-BE49-F238E27FC236}">
                  <a16:creationId xmlns:a16="http://schemas.microsoft.com/office/drawing/2014/main" id="{CFC4757E-667A-36C4-1C4F-31DE5EF2D647}"/>
                </a:ext>
              </a:extLst>
            </p:cNvPr>
            <p:cNvPicPr/>
            <p:nvPr/>
          </p:nvPicPr>
          <p:blipFill>
            <a:blip r:embed="rId445" cstate="print"/>
            <a:stretch>
              <a:fillRect/>
            </a:stretch>
          </p:blipFill>
          <p:spPr>
            <a:xfrm>
              <a:off x="3960012" y="4302655"/>
              <a:ext cx="267233" cy="1565062"/>
            </a:xfrm>
            <a:prstGeom prst="rect">
              <a:avLst/>
            </a:prstGeom>
          </p:spPr>
        </p:pic>
        <p:pic>
          <p:nvPicPr>
            <p:cNvPr id="778" name="object 568">
              <a:extLst>
                <a:ext uri="{FF2B5EF4-FFF2-40B4-BE49-F238E27FC236}">
                  <a16:creationId xmlns:a16="http://schemas.microsoft.com/office/drawing/2014/main" id="{1A48341C-9C5E-B98A-FECB-83387CA70DAE}"/>
                </a:ext>
              </a:extLst>
            </p:cNvPr>
            <p:cNvPicPr/>
            <p:nvPr/>
          </p:nvPicPr>
          <p:blipFill>
            <a:blip r:embed="rId446" cstate="hqprint">
              <a:extLst>
                <a:ext uri="{28A0092B-C50C-407E-A947-70E740481C1C}">
                  <a14:useLocalDpi xmlns:a14="http://schemas.microsoft.com/office/drawing/2010/main"/>
                </a:ext>
              </a:extLst>
            </a:blip>
            <a:stretch>
              <a:fillRect/>
            </a:stretch>
          </p:blipFill>
          <p:spPr>
            <a:xfrm>
              <a:off x="3960012" y="1164963"/>
              <a:ext cx="415449" cy="2210021"/>
            </a:xfrm>
            <a:prstGeom prst="rect">
              <a:avLst/>
            </a:prstGeom>
          </p:spPr>
        </p:pic>
        <p:pic>
          <p:nvPicPr>
            <p:cNvPr id="779" name="object 569">
              <a:extLst>
                <a:ext uri="{FF2B5EF4-FFF2-40B4-BE49-F238E27FC236}">
                  <a16:creationId xmlns:a16="http://schemas.microsoft.com/office/drawing/2014/main" id="{74F0D937-57A9-A487-F714-5DD7792ABD90}"/>
                </a:ext>
              </a:extLst>
            </p:cNvPr>
            <p:cNvPicPr/>
            <p:nvPr/>
          </p:nvPicPr>
          <p:blipFill>
            <a:blip r:embed="rId447" cstate="print"/>
            <a:stretch>
              <a:fillRect/>
            </a:stretch>
          </p:blipFill>
          <p:spPr>
            <a:xfrm>
              <a:off x="6692084" y="1188256"/>
              <a:ext cx="329168" cy="3504977"/>
            </a:xfrm>
            <a:prstGeom prst="rect">
              <a:avLst/>
            </a:prstGeom>
          </p:spPr>
        </p:pic>
        <p:pic>
          <p:nvPicPr>
            <p:cNvPr id="780" name="object 570">
              <a:extLst>
                <a:ext uri="{FF2B5EF4-FFF2-40B4-BE49-F238E27FC236}">
                  <a16:creationId xmlns:a16="http://schemas.microsoft.com/office/drawing/2014/main" id="{9653DF70-6798-B565-BD05-5735CE1D0084}"/>
                </a:ext>
              </a:extLst>
            </p:cNvPr>
            <p:cNvPicPr/>
            <p:nvPr/>
          </p:nvPicPr>
          <p:blipFill>
            <a:blip r:embed="rId448" cstate="print"/>
            <a:stretch>
              <a:fillRect/>
            </a:stretch>
          </p:blipFill>
          <p:spPr>
            <a:xfrm>
              <a:off x="6952964" y="5617796"/>
              <a:ext cx="67036" cy="178280"/>
            </a:xfrm>
            <a:prstGeom prst="rect">
              <a:avLst/>
            </a:prstGeom>
          </p:spPr>
        </p:pic>
        <p:sp>
          <p:nvSpPr>
            <p:cNvPr id="781" name="object 571">
              <a:extLst>
                <a:ext uri="{FF2B5EF4-FFF2-40B4-BE49-F238E27FC236}">
                  <a16:creationId xmlns:a16="http://schemas.microsoft.com/office/drawing/2014/main" id="{AE018115-384E-1F0B-DC27-30C1E0C3C331}"/>
                </a:ext>
              </a:extLst>
            </p:cNvPr>
            <p:cNvSpPr/>
            <p:nvPr/>
          </p:nvSpPr>
          <p:spPr>
            <a:xfrm>
              <a:off x="4314497" y="1817385"/>
              <a:ext cx="9525" cy="10160"/>
            </a:xfrm>
            <a:custGeom>
              <a:avLst/>
              <a:gdLst/>
              <a:ahLst/>
              <a:cxnLst/>
              <a:rect l="l" t="t" r="r" b="b"/>
              <a:pathLst>
                <a:path w="9525" h="10160">
                  <a:moveTo>
                    <a:pt x="0" y="0"/>
                  </a:moveTo>
                  <a:lnTo>
                    <a:pt x="8928" y="10007"/>
                  </a:lnTo>
                  <a:lnTo>
                    <a:pt x="7137" y="4229"/>
                  </a:lnTo>
                  <a:lnTo>
                    <a:pt x="3936" y="292"/>
                  </a:lnTo>
                  <a:lnTo>
                    <a:pt x="0" y="0"/>
                  </a:lnTo>
                  <a:close/>
                </a:path>
              </a:pathLst>
            </a:custGeom>
            <a:solidFill>
              <a:srgbClr val="B3DBEF"/>
            </a:solidFill>
          </p:spPr>
          <p:txBody>
            <a:bodyPr wrap="square" lIns="0" tIns="0" rIns="0" bIns="0" rtlCol="0"/>
            <a:lstStyle/>
            <a:p>
              <a:endParaRPr/>
            </a:p>
          </p:txBody>
        </p:sp>
        <p:sp>
          <p:nvSpPr>
            <p:cNvPr id="782" name="object 572">
              <a:extLst>
                <a:ext uri="{FF2B5EF4-FFF2-40B4-BE49-F238E27FC236}">
                  <a16:creationId xmlns:a16="http://schemas.microsoft.com/office/drawing/2014/main" id="{EE6F2230-E01E-1DCB-0AFC-81D81A6CBF9C}"/>
                </a:ext>
              </a:extLst>
            </p:cNvPr>
            <p:cNvSpPr/>
            <p:nvPr/>
          </p:nvSpPr>
          <p:spPr>
            <a:xfrm>
              <a:off x="4296156" y="1900516"/>
              <a:ext cx="3175" cy="7620"/>
            </a:xfrm>
            <a:custGeom>
              <a:avLst/>
              <a:gdLst/>
              <a:ahLst/>
              <a:cxnLst/>
              <a:rect l="l" t="t" r="r" b="b"/>
              <a:pathLst>
                <a:path w="3175" h="7619">
                  <a:moveTo>
                    <a:pt x="2591" y="4193"/>
                  </a:moveTo>
                  <a:lnTo>
                    <a:pt x="2806" y="7137"/>
                  </a:lnTo>
                  <a:lnTo>
                    <a:pt x="2616" y="4267"/>
                  </a:lnTo>
                  <a:close/>
                </a:path>
                <a:path w="3175" h="7619">
                  <a:moveTo>
                    <a:pt x="1827" y="1938"/>
                  </a:moveTo>
                  <a:lnTo>
                    <a:pt x="2591" y="4193"/>
                  </a:lnTo>
                  <a:lnTo>
                    <a:pt x="2578" y="4013"/>
                  </a:lnTo>
                  <a:lnTo>
                    <a:pt x="1827" y="1938"/>
                  </a:lnTo>
                  <a:close/>
                </a:path>
                <a:path w="3175" h="7619">
                  <a:moveTo>
                    <a:pt x="328" y="293"/>
                  </a:moveTo>
                  <a:lnTo>
                    <a:pt x="1814" y="1903"/>
                  </a:lnTo>
                  <a:lnTo>
                    <a:pt x="1663" y="1485"/>
                  </a:lnTo>
                  <a:lnTo>
                    <a:pt x="328" y="293"/>
                  </a:lnTo>
                  <a:close/>
                </a:path>
                <a:path w="3175" h="7619">
                  <a:moveTo>
                    <a:pt x="12" y="0"/>
                  </a:moveTo>
                  <a:lnTo>
                    <a:pt x="328" y="293"/>
                  </a:lnTo>
                  <a:lnTo>
                    <a:pt x="12" y="0"/>
                  </a:lnTo>
                  <a:close/>
                </a:path>
              </a:pathLst>
            </a:custGeom>
            <a:solidFill>
              <a:srgbClr val="93C8D9"/>
            </a:solidFill>
          </p:spPr>
          <p:txBody>
            <a:bodyPr wrap="square" lIns="0" tIns="0" rIns="0" bIns="0" rtlCol="0"/>
            <a:lstStyle/>
            <a:p>
              <a:endParaRPr/>
            </a:p>
          </p:txBody>
        </p:sp>
        <p:sp>
          <p:nvSpPr>
            <p:cNvPr id="783" name="object 573">
              <a:extLst>
                <a:ext uri="{FF2B5EF4-FFF2-40B4-BE49-F238E27FC236}">
                  <a16:creationId xmlns:a16="http://schemas.microsoft.com/office/drawing/2014/main" id="{79195D09-0327-D643-5798-8818D34A7484}"/>
                </a:ext>
              </a:extLst>
            </p:cNvPr>
            <p:cNvSpPr/>
            <p:nvPr/>
          </p:nvSpPr>
          <p:spPr>
            <a:xfrm>
              <a:off x="4295229" y="1899830"/>
              <a:ext cx="3810" cy="5715"/>
            </a:xfrm>
            <a:custGeom>
              <a:avLst/>
              <a:gdLst/>
              <a:ahLst/>
              <a:cxnLst/>
              <a:rect l="l" t="t" r="r" b="b"/>
              <a:pathLst>
                <a:path w="3810" h="5714">
                  <a:moveTo>
                    <a:pt x="609" y="431"/>
                  </a:moveTo>
                  <a:lnTo>
                    <a:pt x="317" y="203"/>
                  </a:lnTo>
                  <a:lnTo>
                    <a:pt x="0" y="0"/>
                  </a:lnTo>
                  <a:lnTo>
                    <a:pt x="609" y="431"/>
                  </a:lnTo>
                  <a:close/>
                </a:path>
                <a:path w="3810" h="5714">
                  <a:moveTo>
                    <a:pt x="2768" y="2336"/>
                  </a:moveTo>
                  <a:lnTo>
                    <a:pt x="2679" y="2070"/>
                  </a:lnTo>
                  <a:lnTo>
                    <a:pt x="685" y="482"/>
                  </a:lnTo>
                  <a:lnTo>
                    <a:pt x="2768" y="2336"/>
                  </a:lnTo>
                  <a:close/>
                </a:path>
                <a:path w="3810" h="5714">
                  <a:moveTo>
                    <a:pt x="3695" y="5105"/>
                  </a:moveTo>
                  <a:lnTo>
                    <a:pt x="2768" y="2336"/>
                  </a:lnTo>
                  <a:lnTo>
                    <a:pt x="3695" y="5270"/>
                  </a:lnTo>
                  <a:lnTo>
                    <a:pt x="3695" y="5105"/>
                  </a:lnTo>
                  <a:close/>
                </a:path>
              </a:pathLst>
            </a:custGeom>
            <a:solidFill>
              <a:srgbClr val="B3DBEF"/>
            </a:solidFill>
          </p:spPr>
          <p:txBody>
            <a:bodyPr wrap="square" lIns="0" tIns="0" rIns="0" bIns="0" rtlCol="0"/>
            <a:lstStyle/>
            <a:p>
              <a:endParaRPr/>
            </a:p>
          </p:txBody>
        </p:sp>
        <p:sp>
          <p:nvSpPr>
            <p:cNvPr id="784" name="object 574">
              <a:extLst>
                <a:ext uri="{FF2B5EF4-FFF2-40B4-BE49-F238E27FC236}">
                  <a16:creationId xmlns:a16="http://schemas.microsoft.com/office/drawing/2014/main" id="{664A6114-6DDB-BF0B-1761-D2FE77E7ADE1}"/>
                </a:ext>
              </a:extLst>
            </p:cNvPr>
            <p:cNvSpPr/>
            <p:nvPr/>
          </p:nvSpPr>
          <p:spPr>
            <a:xfrm>
              <a:off x="4293343" y="1860060"/>
              <a:ext cx="635" cy="0"/>
            </a:xfrm>
            <a:custGeom>
              <a:avLst/>
              <a:gdLst/>
              <a:ahLst/>
              <a:cxnLst/>
              <a:rect l="l" t="t" r="r" b="b"/>
              <a:pathLst>
                <a:path w="635">
                  <a:moveTo>
                    <a:pt x="0" y="0"/>
                  </a:moveTo>
                  <a:lnTo>
                    <a:pt x="19" y="0"/>
                  </a:lnTo>
                </a:path>
              </a:pathLst>
            </a:custGeom>
            <a:ln w="3175">
              <a:solidFill>
                <a:srgbClr val="84B5CA"/>
              </a:solidFill>
            </a:ln>
          </p:spPr>
          <p:txBody>
            <a:bodyPr wrap="square" lIns="0" tIns="0" rIns="0" bIns="0" rtlCol="0"/>
            <a:lstStyle/>
            <a:p>
              <a:endParaRPr/>
            </a:p>
          </p:txBody>
        </p:sp>
        <p:sp>
          <p:nvSpPr>
            <p:cNvPr id="785" name="object 575">
              <a:extLst>
                <a:ext uri="{FF2B5EF4-FFF2-40B4-BE49-F238E27FC236}">
                  <a16:creationId xmlns:a16="http://schemas.microsoft.com/office/drawing/2014/main" id="{A8F19C44-87E7-165E-7C37-57E842F36AE9}"/>
                </a:ext>
              </a:extLst>
            </p:cNvPr>
            <p:cNvSpPr/>
            <p:nvPr/>
          </p:nvSpPr>
          <p:spPr>
            <a:xfrm>
              <a:off x="4291355" y="1859552"/>
              <a:ext cx="635" cy="0"/>
            </a:xfrm>
            <a:custGeom>
              <a:avLst/>
              <a:gdLst/>
              <a:ahLst/>
              <a:cxnLst/>
              <a:rect l="l" t="t" r="r" b="b"/>
              <a:pathLst>
                <a:path w="635">
                  <a:moveTo>
                    <a:pt x="0" y="0"/>
                  </a:moveTo>
                  <a:lnTo>
                    <a:pt x="76" y="0"/>
                  </a:lnTo>
                </a:path>
              </a:pathLst>
            </a:custGeom>
            <a:ln w="3175">
              <a:solidFill>
                <a:srgbClr val="94C9DA"/>
              </a:solidFill>
            </a:ln>
          </p:spPr>
          <p:txBody>
            <a:bodyPr wrap="square" lIns="0" tIns="0" rIns="0" bIns="0" rtlCol="0"/>
            <a:lstStyle/>
            <a:p>
              <a:endParaRPr/>
            </a:p>
          </p:txBody>
        </p:sp>
        <p:sp>
          <p:nvSpPr>
            <p:cNvPr id="786" name="object 576">
              <a:extLst>
                <a:ext uri="{FF2B5EF4-FFF2-40B4-BE49-F238E27FC236}">
                  <a16:creationId xmlns:a16="http://schemas.microsoft.com/office/drawing/2014/main" id="{A72471D7-6A96-EB28-3CA4-6B63CA17D4F7}"/>
                </a:ext>
              </a:extLst>
            </p:cNvPr>
            <p:cNvSpPr/>
            <p:nvPr/>
          </p:nvSpPr>
          <p:spPr>
            <a:xfrm>
              <a:off x="4289278" y="1872880"/>
              <a:ext cx="0" cy="635"/>
            </a:xfrm>
            <a:custGeom>
              <a:avLst/>
              <a:gdLst/>
              <a:ahLst/>
              <a:cxnLst/>
              <a:rect l="l" t="t" r="r" b="b"/>
              <a:pathLst>
                <a:path h="635">
                  <a:moveTo>
                    <a:pt x="0" y="352"/>
                  </a:moveTo>
                  <a:lnTo>
                    <a:pt x="0" y="0"/>
                  </a:lnTo>
                </a:path>
              </a:pathLst>
            </a:custGeom>
            <a:ln w="3175">
              <a:solidFill>
                <a:srgbClr val="83B4C9"/>
              </a:solidFill>
            </a:ln>
          </p:spPr>
          <p:txBody>
            <a:bodyPr wrap="square" lIns="0" tIns="0" rIns="0" bIns="0" rtlCol="0"/>
            <a:lstStyle/>
            <a:p>
              <a:endParaRPr/>
            </a:p>
          </p:txBody>
        </p:sp>
        <p:sp>
          <p:nvSpPr>
            <p:cNvPr id="787" name="object 577">
              <a:extLst>
                <a:ext uri="{FF2B5EF4-FFF2-40B4-BE49-F238E27FC236}">
                  <a16:creationId xmlns:a16="http://schemas.microsoft.com/office/drawing/2014/main" id="{288284DE-855C-28FD-60CC-B019A2F3328D}"/>
                </a:ext>
              </a:extLst>
            </p:cNvPr>
            <p:cNvSpPr/>
            <p:nvPr/>
          </p:nvSpPr>
          <p:spPr>
            <a:xfrm>
              <a:off x="4286643" y="1815395"/>
              <a:ext cx="635" cy="0"/>
            </a:xfrm>
            <a:custGeom>
              <a:avLst/>
              <a:gdLst/>
              <a:ahLst/>
              <a:cxnLst/>
              <a:rect l="l" t="t" r="r" b="b"/>
              <a:pathLst>
                <a:path w="635">
                  <a:moveTo>
                    <a:pt x="0" y="0"/>
                  </a:moveTo>
                  <a:lnTo>
                    <a:pt x="203" y="0"/>
                  </a:lnTo>
                </a:path>
              </a:pathLst>
            </a:custGeom>
            <a:ln w="3175">
              <a:solidFill>
                <a:srgbClr val="86B6CB"/>
              </a:solidFill>
            </a:ln>
          </p:spPr>
          <p:txBody>
            <a:bodyPr wrap="square" lIns="0" tIns="0" rIns="0" bIns="0" rtlCol="0"/>
            <a:lstStyle/>
            <a:p>
              <a:endParaRPr/>
            </a:p>
          </p:txBody>
        </p:sp>
        <p:sp>
          <p:nvSpPr>
            <p:cNvPr id="788" name="object 578">
              <a:extLst>
                <a:ext uri="{FF2B5EF4-FFF2-40B4-BE49-F238E27FC236}">
                  <a16:creationId xmlns:a16="http://schemas.microsoft.com/office/drawing/2014/main" id="{3AAE6BA6-2102-B94D-529E-194788D2A38E}"/>
                </a:ext>
              </a:extLst>
            </p:cNvPr>
            <p:cNvSpPr/>
            <p:nvPr/>
          </p:nvSpPr>
          <p:spPr>
            <a:xfrm>
              <a:off x="4285075" y="1896027"/>
              <a:ext cx="635" cy="0"/>
            </a:xfrm>
            <a:custGeom>
              <a:avLst/>
              <a:gdLst/>
              <a:ahLst/>
              <a:cxnLst/>
              <a:rect l="l" t="t" r="r" b="b"/>
              <a:pathLst>
                <a:path w="635">
                  <a:moveTo>
                    <a:pt x="0" y="0"/>
                  </a:moveTo>
                  <a:lnTo>
                    <a:pt x="31" y="0"/>
                  </a:lnTo>
                </a:path>
              </a:pathLst>
            </a:custGeom>
            <a:ln w="3175">
              <a:solidFill>
                <a:srgbClr val="94C9D9"/>
              </a:solidFill>
            </a:ln>
          </p:spPr>
          <p:txBody>
            <a:bodyPr wrap="square" lIns="0" tIns="0" rIns="0" bIns="0" rtlCol="0"/>
            <a:lstStyle/>
            <a:p>
              <a:endParaRPr/>
            </a:p>
          </p:txBody>
        </p:sp>
        <p:sp>
          <p:nvSpPr>
            <p:cNvPr id="789" name="object 579">
              <a:extLst>
                <a:ext uri="{FF2B5EF4-FFF2-40B4-BE49-F238E27FC236}">
                  <a16:creationId xmlns:a16="http://schemas.microsoft.com/office/drawing/2014/main" id="{CA74D42A-1EBE-91F8-6DFB-97DF83C68667}"/>
                </a:ext>
              </a:extLst>
            </p:cNvPr>
            <p:cNvSpPr/>
            <p:nvPr/>
          </p:nvSpPr>
          <p:spPr>
            <a:xfrm>
              <a:off x="4284218" y="1742798"/>
              <a:ext cx="0" cy="635"/>
            </a:xfrm>
            <a:custGeom>
              <a:avLst/>
              <a:gdLst/>
              <a:ahLst/>
              <a:cxnLst/>
              <a:rect l="l" t="t" r="r" b="b"/>
              <a:pathLst>
                <a:path h="635">
                  <a:moveTo>
                    <a:pt x="0" y="28"/>
                  </a:moveTo>
                  <a:lnTo>
                    <a:pt x="0" y="0"/>
                  </a:lnTo>
                </a:path>
              </a:pathLst>
            </a:custGeom>
            <a:ln w="3175">
              <a:solidFill>
                <a:srgbClr val="6FA0B5"/>
              </a:solidFill>
            </a:ln>
          </p:spPr>
          <p:txBody>
            <a:bodyPr wrap="square" lIns="0" tIns="0" rIns="0" bIns="0" rtlCol="0"/>
            <a:lstStyle/>
            <a:p>
              <a:endParaRPr/>
            </a:p>
          </p:txBody>
        </p:sp>
        <p:sp>
          <p:nvSpPr>
            <p:cNvPr id="790" name="object 580">
              <a:extLst>
                <a:ext uri="{FF2B5EF4-FFF2-40B4-BE49-F238E27FC236}">
                  <a16:creationId xmlns:a16="http://schemas.microsoft.com/office/drawing/2014/main" id="{79A18DFA-3AB5-34F5-79ED-E5C72151A928}"/>
                </a:ext>
              </a:extLst>
            </p:cNvPr>
            <p:cNvSpPr/>
            <p:nvPr/>
          </p:nvSpPr>
          <p:spPr>
            <a:xfrm>
              <a:off x="4283075" y="1765490"/>
              <a:ext cx="635" cy="0"/>
            </a:xfrm>
            <a:custGeom>
              <a:avLst/>
              <a:gdLst/>
              <a:ahLst/>
              <a:cxnLst/>
              <a:rect l="l" t="t" r="r" b="b"/>
              <a:pathLst>
                <a:path w="635">
                  <a:moveTo>
                    <a:pt x="0" y="0"/>
                  </a:moveTo>
                  <a:lnTo>
                    <a:pt x="38" y="0"/>
                  </a:lnTo>
                </a:path>
              </a:pathLst>
            </a:custGeom>
            <a:ln w="3175">
              <a:solidFill>
                <a:srgbClr val="89B9CE"/>
              </a:solidFill>
            </a:ln>
          </p:spPr>
          <p:txBody>
            <a:bodyPr wrap="square" lIns="0" tIns="0" rIns="0" bIns="0" rtlCol="0"/>
            <a:lstStyle/>
            <a:p>
              <a:endParaRPr/>
            </a:p>
          </p:txBody>
        </p:sp>
        <p:sp>
          <p:nvSpPr>
            <p:cNvPr id="791" name="object 581">
              <a:extLst>
                <a:ext uri="{FF2B5EF4-FFF2-40B4-BE49-F238E27FC236}">
                  <a16:creationId xmlns:a16="http://schemas.microsoft.com/office/drawing/2014/main" id="{96D15F0D-D7DB-E876-E307-5C7667492A38}"/>
                </a:ext>
              </a:extLst>
            </p:cNvPr>
            <p:cNvSpPr/>
            <p:nvPr/>
          </p:nvSpPr>
          <p:spPr>
            <a:xfrm>
              <a:off x="4279193" y="1815986"/>
              <a:ext cx="635" cy="0"/>
            </a:xfrm>
            <a:custGeom>
              <a:avLst/>
              <a:gdLst/>
              <a:ahLst/>
              <a:cxnLst/>
              <a:rect l="l" t="t" r="r" b="b"/>
              <a:pathLst>
                <a:path w="635">
                  <a:moveTo>
                    <a:pt x="0" y="0"/>
                  </a:moveTo>
                  <a:lnTo>
                    <a:pt x="258" y="0"/>
                  </a:lnTo>
                </a:path>
              </a:pathLst>
            </a:custGeom>
            <a:ln w="3175">
              <a:solidFill>
                <a:srgbClr val="86B7CC"/>
              </a:solidFill>
            </a:ln>
          </p:spPr>
          <p:txBody>
            <a:bodyPr wrap="square" lIns="0" tIns="0" rIns="0" bIns="0" rtlCol="0"/>
            <a:lstStyle/>
            <a:p>
              <a:endParaRPr/>
            </a:p>
          </p:txBody>
        </p:sp>
        <p:sp>
          <p:nvSpPr>
            <p:cNvPr id="792" name="object 582">
              <a:extLst>
                <a:ext uri="{FF2B5EF4-FFF2-40B4-BE49-F238E27FC236}">
                  <a16:creationId xmlns:a16="http://schemas.microsoft.com/office/drawing/2014/main" id="{E0F720D7-744F-06A6-358E-BB4610B9D53E}"/>
                </a:ext>
              </a:extLst>
            </p:cNvPr>
            <p:cNvSpPr/>
            <p:nvPr/>
          </p:nvSpPr>
          <p:spPr>
            <a:xfrm>
              <a:off x="4277826" y="1815674"/>
              <a:ext cx="5715" cy="635"/>
            </a:xfrm>
            <a:custGeom>
              <a:avLst/>
              <a:gdLst/>
              <a:ahLst/>
              <a:cxnLst/>
              <a:rect l="l" t="t" r="r" b="b"/>
              <a:pathLst>
                <a:path w="5714" h="635">
                  <a:moveTo>
                    <a:pt x="5156" y="0"/>
                  </a:moveTo>
                  <a:lnTo>
                    <a:pt x="1917" y="279"/>
                  </a:lnTo>
                  <a:lnTo>
                    <a:pt x="0" y="457"/>
                  </a:lnTo>
                  <a:lnTo>
                    <a:pt x="5156" y="0"/>
                  </a:lnTo>
                  <a:close/>
                </a:path>
              </a:pathLst>
            </a:custGeom>
            <a:solidFill>
              <a:srgbClr val="B3DBEF"/>
            </a:solidFill>
          </p:spPr>
          <p:txBody>
            <a:bodyPr wrap="square" lIns="0" tIns="0" rIns="0" bIns="0" rtlCol="0"/>
            <a:lstStyle/>
            <a:p>
              <a:endParaRPr/>
            </a:p>
          </p:txBody>
        </p:sp>
        <p:sp>
          <p:nvSpPr>
            <p:cNvPr id="793" name="object 583">
              <a:extLst>
                <a:ext uri="{FF2B5EF4-FFF2-40B4-BE49-F238E27FC236}">
                  <a16:creationId xmlns:a16="http://schemas.microsoft.com/office/drawing/2014/main" id="{0B8538A2-EB72-CA95-C83B-3D6319B405B8}"/>
                </a:ext>
              </a:extLst>
            </p:cNvPr>
            <p:cNvSpPr/>
            <p:nvPr/>
          </p:nvSpPr>
          <p:spPr>
            <a:xfrm>
              <a:off x="4277181" y="1764817"/>
              <a:ext cx="4445" cy="0"/>
            </a:xfrm>
            <a:custGeom>
              <a:avLst/>
              <a:gdLst/>
              <a:ahLst/>
              <a:cxnLst/>
              <a:rect l="l" t="t" r="r" b="b"/>
              <a:pathLst>
                <a:path w="4445">
                  <a:moveTo>
                    <a:pt x="4318" y="0"/>
                  </a:moveTo>
                  <a:lnTo>
                    <a:pt x="4349" y="0"/>
                  </a:lnTo>
                </a:path>
                <a:path w="4445">
                  <a:moveTo>
                    <a:pt x="0" y="0"/>
                  </a:moveTo>
                  <a:lnTo>
                    <a:pt x="0" y="0"/>
                  </a:lnTo>
                </a:path>
              </a:pathLst>
            </a:custGeom>
            <a:ln w="3175">
              <a:solidFill>
                <a:srgbClr val="89B9CF"/>
              </a:solidFill>
            </a:ln>
          </p:spPr>
          <p:txBody>
            <a:bodyPr wrap="square" lIns="0" tIns="0" rIns="0" bIns="0" rtlCol="0"/>
            <a:lstStyle/>
            <a:p>
              <a:endParaRPr/>
            </a:p>
          </p:txBody>
        </p:sp>
        <p:sp>
          <p:nvSpPr>
            <p:cNvPr id="794" name="object 584">
              <a:extLst>
                <a:ext uri="{FF2B5EF4-FFF2-40B4-BE49-F238E27FC236}">
                  <a16:creationId xmlns:a16="http://schemas.microsoft.com/office/drawing/2014/main" id="{9A7E75C0-EB83-277D-93DA-11B687157CCC}"/>
                </a:ext>
              </a:extLst>
            </p:cNvPr>
            <p:cNvSpPr/>
            <p:nvPr/>
          </p:nvSpPr>
          <p:spPr>
            <a:xfrm>
              <a:off x="4280376" y="1940782"/>
              <a:ext cx="635" cy="0"/>
            </a:xfrm>
            <a:custGeom>
              <a:avLst/>
              <a:gdLst/>
              <a:ahLst/>
              <a:cxnLst/>
              <a:rect l="l" t="t" r="r" b="b"/>
              <a:pathLst>
                <a:path w="635">
                  <a:moveTo>
                    <a:pt x="0" y="0"/>
                  </a:moveTo>
                  <a:lnTo>
                    <a:pt x="70" y="0"/>
                  </a:lnTo>
                </a:path>
              </a:pathLst>
            </a:custGeom>
            <a:ln w="3175">
              <a:solidFill>
                <a:srgbClr val="82BFCE"/>
              </a:solidFill>
            </a:ln>
          </p:spPr>
          <p:txBody>
            <a:bodyPr wrap="square" lIns="0" tIns="0" rIns="0" bIns="0" rtlCol="0"/>
            <a:lstStyle/>
            <a:p>
              <a:endParaRPr/>
            </a:p>
          </p:txBody>
        </p:sp>
        <p:sp>
          <p:nvSpPr>
            <p:cNvPr id="795" name="object 585">
              <a:extLst>
                <a:ext uri="{FF2B5EF4-FFF2-40B4-BE49-F238E27FC236}">
                  <a16:creationId xmlns:a16="http://schemas.microsoft.com/office/drawing/2014/main" id="{85A2D4AB-92BB-90BA-417D-6F8B5BA2F5A0}"/>
                </a:ext>
              </a:extLst>
            </p:cNvPr>
            <p:cNvSpPr/>
            <p:nvPr/>
          </p:nvSpPr>
          <p:spPr>
            <a:xfrm>
              <a:off x="4279893" y="1894414"/>
              <a:ext cx="0" cy="0"/>
            </a:xfrm>
            <a:custGeom>
              <a:avLst/>
              <a:gdLst/>
              <a:ahLst/>
              <a:cxnLst/>
              <a:rect l="l" t="t" r="r" b="b"/>
              <a:pathLst>
                <a:path>
                  <a:moveTo>
                    <a:pt x="0" y="0"/>
                  </a:moveTo>
                  <a:lnTo>
                    <a:pt x="6" y="0"/>
                  </a:lnTo>
                </a:path>
              </a:pathLst>
            </a:custGeom>
            <a:ln w="3175">
              <a:solidFill>
                <a:srgbClr val="84C0CF"/>
              </a:solidFill>
            </a:ln>
          </p:spPr>
          <p:txBody>
            <a:bodyPr wrap="square" lIns="0" tIns="0" rIns="0" bIns="0" rtlCol="0"/>
            <a:lstStyle/>
            <a:p>
              <a:endParaRPr/>
            </a:p>
          </p:txBody>
        </p:sp>
        <p:sp>
          <p:nvSpPr>
            <p:cNvPr id="796" name="object 586">
              <a:extLst>
                <a:ext uri="{FF2B5EF4-FFF2-40B4-BE49-F238E27FC236}">
                  <a16:creationId xmlns:a16="http://schemas.microsoft.com/office/drawing/2014/main" id="{1C88D33C-95A2-D645-5B3A-06103D74203C}"/>
                </a:ext>
              </a:extLst>
            </p:cNvPr>
            <p:cNvSpPr/>
            <p:nvPr/>
          </p:nvSpPr>
          <p:spPr>
            <a:xfrm>
              <a:off x="4276636" y="1764969"/>
              <a:ext cx="635" cy="0"/>
            </a:xfrm>
            <a:custGeom>
              <a:avLst/>
              <a:gdLst/>
              <a:ahLst/>
              <a:cxnLst/>
              <a:rect l="l" t="t" r="r" b="b"/>
              <a:pathLst>
                <a:path w="635">
                  <a:moveTo>
                    <a:pt x="0" y="0"/>
                  </a:moveTo>
                  <a:lnTo>
                    <a:pt x="88" y="0"/>
                  </a:lnTo>
                </a:path>
              </a:pathLst>
            </a:custGeom>
            <a:ln w="3175">
              <a:solidFill>
                <a:srgbClr val="89B9CF"/>
              </a:solidFill>
            </a:ln>
          </p:spPr>
          <p:txBody>
            <a:bodyPr wrap="square" lIns="0" tIns="0" rIns="0" bIns="0" rtlCol="0"/>
            <a:lstStyle/>
            <a:p>
              <a:endParaRPr/>
            </a:p>
          </p:txBody>
        </p:sp>
        <p:sp>
          <p:nvSpPr>
            <p:cNvPr id="797" name="object 587">
              <a:extLst>
                <a:ext uri="{FF2B5EF4-FFF2-40B4-BE49-F238E27FC236}">
                  <a16:creationId xmlns:a16="http://schemas.microsoft.com/office/drawing/2014/main" id="{0AAB0F4D-81EA-2C35-5736-6FAA262F508A}"/>
                </a:ext>
              </a:extLst>
            </p:cNvPr>
            <p:cNvSpPr/>
            <p:nvPr/>
          </p:nvSpPr>
          <p:spPr>
            <a:xfrm>
              <a:off x="4276477" y="1764937"/>
              <a:ext cx="635" cy="635"/>
            </a:xfrm>
            <a:custGeom>
              <a:avLst/>
              <a:gdLst/>
              <a:ahLst/>
              <a:cxnLst/>
              <a:rect l="l" t="t" r="r" b="b"/>
              <a:pathLst>
                <a:path w="635" h="635">
                  <a:moveTo>
                    <a:pt x="319" y="0"/>
                  </a:moveTo>
                  <a:lnTo>
                    <a:pt x="0" y="129"/>
                  </a:lnTo>
                  <a:lnTo>
                    <a:pt x="319" y="0"/>
                  </a:lnTo>
                  <a:close/>
                </a:path>
              </a:pathLst>
            </a:custGeom>
            <a:solidFill>
              <a:srgbClr val="B3DBEF"/>
            </a:solidFill>
          </p:spPr>
          <p:txBody>
            <a:bodyPr wrap="square" lIns="0" tIns="0" rIns="0" bIns="0" rtlCol="0"/>
            <a:lstStyle/>
            <a:p>
              <a:endParaRPr/>
            </a:p>
          </p:txBody>
        </p:sp>
        <p:sp>
          <p:nvSpPr>
            <p:cNvPr id="798" name="object 588">
              <a:extLst>
                <a:ext uri="{FF2B5EF4-FFF2-40B4-BE49-F238E27FC236}">
                  <a16:creationId xmlns:a16="http://schemas.microsoft.com/office/drawing/2014/main" id="{8A215E34-1870-0CBD-24C2-CE733FEEB750}"/>
                </a:ext>
              </a:extLst>
            </p:cNvPr>
            <p:cNvSpPr/>
            <p:nvPr/>
          </p:nvSpPr>
          <p:spPr>
            <a:xfrm>
              <a:off x="4275315" y="1941944"/>
              <a:ext cx="635" cy="0"/>
            </a:xfrm>
            <a:custGeom>
              <a:avLst/>
              <a:gdLst/>
              <a:ahLst/>
              <a:cxnLst/>
              <a:rect l="l" t="t" r="r" b="b"/>
              <a:pathLst>
                <a:path w="635">
                  <a:moveTo>
                    <a:pt x="0" y="0"/>
                  </a:moveTo>
                  <a:lnTo>
                    <a:pt x="120" y="0"/>
                  </a:lnTo>
                </a:path>
              </a:pathLst>
            </a:custGeom>
            <a:ln w="3175">
              <a:solidFill>
                <a:srgbClr val="82BFCE"/>
              </a:solidFill>
            </a:ln>
          </p:spPr>
          <p:txBody>
            <a:bodyPr wrap="square" lIns="0" tIns="0" rIns="0" bIns="0" rtlCol="0"/>
            <a:lstStyle/>
            <a:p>
              <a:endParaRPr/>
            </a:p>
          </p:txBody>
        </p:sp>
        <p:sp>
          <p:nvSpPr>
            <p:cNvPr id="799" name="object 589">
              <a:extLst>
                <a:ext uri="{FF2B5EF4-FFF2-40B4-BE49-F238E27FC236}">
                  <a16:creationId xmlns:a16="http://schemas.microsoft.com/office/drawing/2014/main" id="{A1F43133-380B-E8A8-7FB7-B8A76FE45B98}"/>
                </a:ext>
              </a:extLst>
            </p:cNvPr>
            <p:cNvSpPr/>
            <p:nvPr/>
          </p:nvSpPr>
          <p:spPr>
            <a:xfrm>
              <a:off x="4274693" y="1765947"/>
              <a:ext cx="635" cy="0"/>
            </a:xfrm>
            <a:custGeom>
              <a:avLst/>
              <a:gdLst/>
              <a:ahLst/>
              <a:cxnLst/>
              <a:rect l="l" t="t" r="r" b="b"/>
              <a:pathLst>
                <a:path w="635">
                  <a:moveTo>
                    <a:pt x="0" y="0"/>
                  </a:moveTo>
                  <a:lnTo>
                    <a:pt x="25" y="0"/>
                  </a:lnTo>
                </a:path>
              </a:pathLst>
            </a:custGeom>
            <a:ln w="3175">
              <a:solidFill>
                <a:srgbClr val="8ABACF"/>
              </a:solidFill>
            </a:ln>
          </p:spPr>
          <p:txBody>
            <a:bodyPr wrap="square" lIns="0" tIns="0" rIns="0" bIns="0" rtlCol="0"/>
            <a:lstStyle/>
            <a:p>
              <a:endParaRPr/>
            </a:p>
          </p:txBody>
        </p:sp>
        <p:sp>
          <p:nvSpPr>
            <p:cNvPr id="800" name="object 590">
              <a:extLst>
                <a:ext uri="{FF2B5EF4-FFF2-40B4-BE49-F238E27FC236}">
                  <a16:creationId xmlns:a16="http://schemas.microsoft.com/office/drawing/2014/main" id="{790E6F37-DB83-F5AA-44DF-3C7AF10A18D5}"/>
                </a:ext>
              </a:extLst>
            </p:cNvPr>
            <p:cNvSpPr/>
            <p:nvPr/>
          </p:nvSpPr>
          <p:spPr>
            <a:xfrm>
              <a:off x="4272508" y="1765259"/>
              <a:ext cx="3810" cy="2540"/>
            </a:xfrm>
            <a:custGeom>
              <a:avLst/>
              <a:gdLst/>
              <a:ahLst/>
              <a:cxnLst/>
              <a:rect l="l" t="t" r="r" b="b"/>
              <a:pathLst>
                <a:path w="3810" h="2539">
                  <a:moveTo>
                    <a:pt x="3543" y="0"/>
                  </a:moveTo>
                  <a:lnTo>
                    <a:pt x="2705" y="393"/>
                  </a:lnTo>
                  <a:lnTo>
                    <a:pt x="0" y="1930"/>
                  </a:lnTo>
                  <a:lnTo>
                    <a:pt x="2882" y="317"/>
                  </a:lnTo>
                  <a:lnTo>
                    <a:pt x="3543" y="0"/>
                  </a:lnTo>
                  <a:close/>
                </a:path>
              </a:pathLst>
            </a:custGeom>
            <a:solidFill>
              <a:srgbClr val="B3DBEF"/>
            </a:solidFill>
          </p:spPr>
          <p:txBody>
            <a:bodyPr wrap="square" lIns="0" tIns="0" rIns="0" bIns="0" rtlCol="0"/>
            <a:lstStyle/>
            <a:p>
              <a:endParaRPr/>
            </a:p>
          </p:txBody>
        </p:sp>
        <p:sp>
          <p:nvSpPr>
            <p:cNvPr id="801" name="object 591">
              <a:extLst>
                <a:ext uri="{FF2B5EF4-FFF2-40B4-BE49-F238E27FC236}">
                  <a16:creationId xmlns:a16="http://schemas.microsoft.com/office/drawing/2014/main" id="{E70BD370-7724-884E-F9DD-1A61AAB5F98D}"/>
                </a:ext>
              </a:extLst>
            </p:cNvPr>
            <p:cNvSpPr/>
            <p:nvPr/>
          </p:nvSpPr>
          <p:spPr>
            <a:xfrm>
              <a:off x="4263682" y="1933943"/>
              <a:ext cx="5080" cy="4445"/>
            </a:xfrm>
            <a:custGeom>
              <a:avLst/>
              <a:gdLst/>
              <a:ahLst/>
              <a:cxnLst/>
              <a:rect l="l" t="t" r="r" b="b"/>
              <a:pathLst>
                <a:path w="5079" h="4444">
                  <a:moveTo>
                    <a:pt x="0" y="0"/>
                  </a:moveTo>
                  <a:lnTo>
                    <a:pt x="5026" y="3996"/>
                  </a:lnTo>
                  <a:lnTo>
                    <a:pt x="2743" y="2146"/>
                  </a:lnTo>
                  <a:lnTo>
                    <a:pt x="0" y="0"/>
                  </a:lnTo>
                  <a:close/>
                </a:path>
              </a:pathLst>
            </a:custGeom>
            <a:solidFill>
              <a:srgbClr val="83BFCF"/>
            </a:solidFill>
          </p:spPr>
          <p:txBody>
            <a:bodyPr wrap="square" lIns="0" tIns="0" rIns="0" bIns="0" rtlCol="0"/>
            <a:lstStyle/>
            <a:p>
              <a:endParaRPr/>
            </a:p>
          </p:txBody>
        </p:sp>
        <p:sp>
          <p:nvSpPr>
            <p:cNvPr id="802" name="object 592">
              <a:extLst>
                <a:ext uri="{FF2B5EF4-FFF2-40B4-BE49-F238E27FC236}">
                  <a16:creationId xmlns:a16="http://schemas.microsoft.com/office/drawing/2014/main" id="{51B0730E-89D9-39F2-A6F4-E5457F68A8C8}"/>
                </a:ext>
              </a:extLst>
            </p:cNvPr>
            <p:cNvSpPr/>
            <p:nvPr/>
          </p:nvSpPr>
          <p:spPr>
            <a:xfrm>
              <a:off x="4259443" y="1930624"/>
              <a:ext cx="13970" cy="10795"/>
            </a:xfrm>
            <a:custGeom>
              <a:avLst/>
              <a:gdLst/>
              <a:ahLst/>
              <a:cxnLst/>
              <a:rect l="l" t="t" r="r" b="b"/>
              <a:pathLst>
                <a:path w="13970" h="10794">
                  <a:moveTo>
                    <a:pt x="12551" y="9960"/>
                  </a:moveTo>
                  <a:lnTo>
                    <a:pt x="13332" y="10589"/>
                  </a:lnTo>
                  <a:lnTo>
                    <a:pt x="12551" y="9960"/>
                  </a:lnTo>
                  <a:close/>
                </a:path>
                <a:path w="13970" h="10794">
                  <a:moveTo>
                    <a:pt x="0" y="0"/>
                  </a:moveTo>
                  <a:lnTo>
                    <a:pt x="6982" y="5471"/>
                  </a:lnTo>
                  <a:lnTo>
                    <a:pt x="10665" y="8440"/>
                  </a:lnTo>
                  <a:lnTo>
                    <a:pt x="5649" y="4315"/>
                  </a:lnTo>
                  <a:lnTo>
                    <a:pt x="0" y="0"/>
                  </a:lnTo>
                  <a:close/>
                </a:path>
              </a:pathLst>
            </a:custGeom>
            <a:solidFill>
              <a:srgbClr val="B3DBEF"/>
            </a:solidFill>
          </p:spPr>
          <p:txBody>
            <a:bodyPr wrap="square" lIns="0" tIns="0" rIns="0" bIns="0" rtlCol="0"/>
            <a:lstStyle/>
            <a:p>
              <a:endParaRPr/>
            </a:p>
          </p:txBody>
        </p:sp>
        <p:sp>
          <p:nvSpPr>
            <p:cNvPr id="803" name="object 593">
              <a:extLst>
                <a:ext uri="{FF2B5EF4-FFF2-40B4-BE49-F238E27FC236}">
                  <a16:creationId xmlns:a16="http://schemas.microsoft.com/office/drawing/2014/main" id="{5091EA87-38A9-1B0C-D47C-7E8A484552F1}"/>
                </a:ext>
              </a:extLst>
            </p:cNvPr>
            <p:cNvSpPr/>
            <p:nvPr/>
          </p:nvSpPr>
          <p:spPr>
            <a:xfrm>
              <a:off x="4264177" y="1771776"/>
              <a:ext cx="0" cy="635"/>
            </a:xfrm>
            <a:custGeom>
              <a:avLst/>
              <a:gdLst/>
              <a:ahLst/>
              <a:cxnLst/>
              <a:rect l="l" t="t" r="r" b="b"/>
              <a:pathLst>
                <a:path h="635">
                  <a:moveTo>
                    <a:pt x="0" y="42"/>
                  </a:moveTo>
                  <a:lnTo>
                    <a:pt x="0" y="0"/>
                  </a:lnTo>
                </a:path>
              </a:pathLst>
            </a:custGeom>
            <a:ln w="3175">
              <a:solidFill>
                <a:srgbClr val="8ABACF"/>
              </a:solidFill>
            </a:ln>
          </p:spPr>
          <p:txBody>
            <a:bodyPr wrap="square" lIns="0" tIns="0" rIns="0" bIns="0" rtlCol="0"/>
            <a:lstStyle/>
            <a:p>
              <a:endParaRPr/>
            </a:p>
          </p:txBody>
        </p:sp>
        <p:sp>
          <p:nvSpPr>
            <p:cNvPr id="804" name="object 594">
              <a:extLst>
                <a:ext uri="{FF2B5EF4-FFF2-40B4-BE49-F238E27FC236}">
                  <a16:creationId xmlns:a16="http://schemas.microsoft.com/office/drawing/2014/main" id="{B81FACDB-1A31-43C9-B6BF-BA4CCBDA2C0D}"/>
                </a:ext>
              </a:extLst>
            </p:cNvPr>
            <p:cNvSpPr/>
            <p:nvPr/>
          </p:nvSpPr>
          <p:spPr>
            <a:xfrm>
              <a:off x="4264066" y="1772083"/>
              <a:ext cx="635" cy="635"/>
            </a:xfrm>
            <a:custGeom>
              <a:avLst/>
              <a:gdLst/>
              <a:ahLst/>
              <a:cxnLst/>
              <a:rect l="l" t="t" r="r" b="b"/>
              <a:pathLst>
                <a:path w="635" h="635">
                  <a:moveTo>
                    <a:pt x="12" y="0"/>
                  </a:moveTo>
                  <a:close/>
                </a:path>
              </a:pathLst>
            </a:custGeom>
            <a:solidFill>
              <a:srgbClr val="B3DBEF"/>
            </a:solidFill>
          </p:spPr>
          <p:txBody>
            <a:bodyPr wrap="square" lIns="0" tIns="0" rIns="0" bIns="0" rtlCol="0"/>
            <a:lstStyle/>
            <a:p>
              <a:endParaRPr/>
            </a:p>
          </p:txBody>
        </p:sp>
        <p:sp>
          <p:nvSpPr>
            <p:cNvPr id="805" name="object 595">
              <a:extLst>
                <a:ext uri="{FF2B5EF4-FFF2-40B4-BE49-F238E27FC236}">
                  <a16:creationId xmlns:a16="http://schemas.microsoft.com/office/drawing/2014/main" id="{81BB6A58-A599-AF63-052B-3475832258C7}"/>
                </a:ext>
              </a:extLst>
            </p:cNvPr>
            <p:cNvSpPr/>
            <p:nvPr/>
          </p:nvSpPr>
          <p:spPr>
            <a:xfrm>
              <a:off x="4249483" y="1928742"/>
              <a:ext cx="635" cy="0"/>
            </a:xfrm>
            <a:custGeom>
              <a:avLst/>
              <a:gdLst/>
              <a:ahLst/>
              <a:cxnLst/>
              <a:rect l="l" t="t" r="r" b="b"/>
              <a:pathLst>
                <a:path w="635">
                  <a:moveTo>
                    <a:pt x="0" y="0"/>
                  </a:moveTo>
                  <a:lnTo>
                    <a:pt x="25" y="0"/>
                  </a:lnTo>
                </a:path>
              </a:pathLst>
            </a:custGeom>
            <a:ln w="3175">
              <a:solidFill>
                <a:srgbClr val="81B2C8"/>
              </a:solidFill>
            </a:ln>
          </p:spPr>
          <p:txBody>
            <a:bodyPr wrap="square" lIns="0" tIns="0" rIns="0" bIns="0" rtlCol="0"/>
            <a:lstStyle/>
            <a:p>
              <a:endParaRPr/>
            </a:p>
          </p:txBody>
        </p:sp>
        <p:sp>
          <p:nvSpPr>
            <p:cNvPr id="806" name="object 596">
              <a:extLst>
                <a:ext uri="{FF2B5EF4-FFF2-40B4-BE49-F238E27FC236}">
                  <a16:creationId xmlns:a16="http://schemas.microsoft.com/office/drawing/2014/main" id="{C3E68FB2-EE64-4213-91EB-43CD134A3DDD}"/>
                </a:ext>
              </a:extLst>
            </p:cNvPr>
            <p:cNvSpPr/>
            <p:nvPr/>
          </p:nvSpPr>
          <p:spPr>
            <a:xfrm>
              <a:off x="4246651" y="1927282"/>
              <a:ext cx="1270" cy="0"/>
            </a:xfrm>
            <a:custGeom>
              <a:avLst/>
              <a:gdLst/>
              <a:ahLst/>
              <a:cxnLst/>
              <a:rect l="l" t="t" r="r" b="b"/>
              <a:pathLst>
                <a:path w="1270">
                  <a:moveTo>
                    <a:pt x="0" y="0"/>
                  </a:moveTo>
                  <a:lnTo>
                    <a:pt x="1015" y="0"/>
                  </a:lnTo>
                </a:path>
              </a:pathLst>
            </a:custGeom>
            <a:ln w="3175">
              <a:solidFill>
                <a:srgbClr val="81B2C8"/>
              </a:solidFill>
            </a:ln>
          </p:spPr>
          <p:txBody>
            <a:bodyPr wrap="square" lIns="0" tIns="0" rIns="0" bIns="0" rtlCol="0"/>
            <a:lstStyle/>
            <a:p>
              <a:endParaRPr/>
            </a:p>
          </p:txBody>
        </p:sp>
        <p:sp>
          <p:nvSpPr>
            <p:cNvPr id="807" name="object 597">
              <a:extLst>
                <a:ext uri="{FF2B5EF4-FFF2-40B4-BE49-F238E27FC236}">
                  <a16:creationId xmlns:a16="http://schemas.microsoft.com/office/drawing/2014/main" id="{80C00A47-0C17-F4E4-455C-6F24D52D62D7}"/>
                </a:ext>
              </a:extLst>
            </p:cNvPr>
            <p:cNvSpPr/>
            <p:nvPr/>
          </p:nvSpPr>
          <p:spPr>
            <a:xfrm>
              <a:off x="4247870" y="1927783"/>
              <a:ext cx="635" cy="0"/>
            </a:xfrm>
            <a:custGeom>
              <a:avLst/>
              <a:gdLst/>
              <a:ahLst/>
              <a:cxnLst/>
              <a:rect l="l" t="t" r="r" b="b"/>
              <a:pathLst>
                <a:path w="635">
                  <a:moveTo>
                    <a:pt x="0" y="0"/>
                  </a:moveTo>
                  <a:lnTo>
                    <a:pt x="25" y="0"/>
                  </a:lnTo>
                </a:path>
              </a:pathLst>
            </a:custGeom>
            <a:ln w="3175">
              <a:solidFill>
                <a:srgbClr val="85C1D0"/>
              </a:solidFill>
            </a:ln>
          </p:spPr>
          <p:txBody>
            <a:bodyPr wrap="square" lIns="0" tIns="0" rIns="0" bIns="0" rtlCol="0"/>
            <a:lstStyle/>
            <a:p>
              <a:endParaRPr/>
            </a:p>
          </p:txBody>
        </p:sp>
        <p:sp>
          <p:nvSpPr>
            <p:cNvPr id="808" name="object 598">
              <a:extLst>
                <a:ext uri="{FF2B5EF4-FFF2-40B4-BE49-F238E27FC236}">
                  <a16:creationId xmlns:a16="http://schemas.microsoft.com/office/drawing/2014/main" id="{CC1F6284-02D9-E13E-E9A3-383B87F2D911}"/>
                </a:ext>
              </a:extLst>
            </p:cNvPr>
            <p:cNvSpPr/>
            <p:nvPr/>
          </p:nvSpPr>
          <p:spPr>
            <a:xfrm>
              <a:off x="4218305" y="1744395"/>
              <a:ext cx="7620" cy="7620"/>
            </a:xfrm>
            <a:custGeom>
              <a:avLst/>
              <a:gdLst/>
              <a:ahLst/>
              <a:cxnLst/>
              <a:rect l="l" t="t" r="r" b="b"/>
              <a:pathLst>
                <a:path w="7620" h="7619">
                  <a:moveTo>
                    <a:pt x="7594" y="0"/>
                  </a:moveTo>
                  <a:lnTo>
                    <a:pt x="0" y="7200"/>
                  </a:lnTo>
                  <a:lnTo>
                    <a:pt x="2730" y="4648"/>
                  </a:lnTo>
                  <a:lnTo>
                    <a:pt x="7594" y="0"/>
                  </a:lnTo>
                  <a:close/>
                </a:path>
              </a:pathLst>
            </a:custGeom>
            <a:solidFill>
              <a:srgbClr val="B3DBEF"/>
            </a:solidFill>
          </p:spPr>
          <p:txBody>
            <a:bodyPr wrap="square" lIns="0" tIns="0" rIns="0" bIns="0" rtlCol="0"/>
            <a:lstStyle/>
            <a:p>
              <a:endParaRPr/>
            </a:p>
          </p:txBody>
        </p:sp>
        <p:sp>
          <p:nvSpPr>
            <p:cNvPr id="809" name="object 599">
              <a:extLst>
                <a:ext uri="{FF2B5EF4-FFF2-40B4-BE49-F238E27FC236}">
                  <a16:creationId xmlns:a16="http://schemas.microsoft.com/office/drawing/2014/main" id="{A47FDB9F-4F78-AA32-A013-3D099DE9E9F4}"/>
                </a:ext>
              </a:extLst>
            </p:cNvPr>
            <p:cNvSpPr/>
            <p:nvPr/>
          </p:nvSpPr>
          <p:spPr>
            <a:xfrm>
              <a:off x="4210602" y="1956701"/>
              <a:ext cx="635" cy="0"/>
            </a:xfrm>
            <a:custGeom>
              <a:avLst/>
              <a:gdLst/>
              <a:ahLst/>
              <a:cxnLst/>
              <a:rect l="l" t="t" r="r" b="b"/>
              <a:pathLst>
                <a:path w="635">
                  <a:moveTo>
                    <a:pt x="0" y="0"/>
                  </a:moveTo>
                  <a:lnTo>
                    <a:pt x="190" y="0"/>
                  </a:lnTo>
                </a:path>
              </a:pathLst>
            </a:custGeom>
            <a:ln w="3175">
              <a:solidFill>
                <a:srgbClr val="6495AA"/>
              </a:solidFill>
            </a:ln>
          </p:spPr>
          <p:txBody>
            <a:bodyPr wrap="square" lIns="0" tIns="0" rIns="0" bIns="0" rtlCol="0"/>
            <a:lstStyle/>
            <a:p>
              <a:endParaRPr/>
            </a:p>
          </p:txBody>
        </p:sp>
        <p:sp>
          <p:nvSpPr>
            <p:cNvPr id="810" name="object 600">
              <a:extLst>
                <a:ext uri="{FF2B5EF4-FFF2-40B4-BE49-F238E27FC236}">
                  <a16:creationId xmlns:a16="http://schemas.microsoft.com/office/drawing/2014/main" id="{C2B27DC2-5224-9E7B-C763-C96679F02A1C}"/>
                </a:ext>
              </a:extLst>
            </p:cNvPr>
            <p:cNvSpPr/>
            <p:nvPr/>
          </p:nvSpPr>
          <p:spPr>
            <a:xfrm>
              <a:off x="4204550" y="1953869"/>
              <a:ext cx="0" cy="1270"/>
            </a:xfrm>
            <a:custGeom>
              <a:avLst/>
              <a:gdLst/>
              <a:ahLst/>
              <a:cxnLst/>
              <a:rect l="l" t="t" r="r" b="b"/>
              <a:pathLst>
                <a:path h="1269">
                  <a:moveTo>
                    <a:pt x="0" y="1003"/>
                  </a:moveTo>
                  <a:lnTo>
                    <a:pt x="0" y="0"/>
                  </a:lnTo>
                </a:path>
              </a:pathLst>
            </a:custGeom>
            <a:ln w="3175">
              <a:solidFill>
                <a:srgbClr val="6496AB"/>
              </a:solidFill>
            </a:ln>
          </p:spPr>
          <p:txBody>
            <a:bodyPr wrap="square" lIns="0" tIns="0" rIns="0" bIns="0" rtlCol="0"/>
            <a:lstStyle/>
            <a:p>
              <a:endParaRPr/>
            </a:p>
          </p:txBody>
        </p:sp>
        <p:sp>
          <p:nvSpPr>
            <p:cNvPr id="811" name="object 601">
              <a:extLst>
                <a:ext uri="{FF2B5EF4-FFF2-40B4-BE49-F238E27FC236}">
                  <a16:creationId xmlns:a16="http://schemas.microsoft.com/office/drawing/2014/main" id="{A86E4CA9-D8C7-7FAB-432F-8F668745D7D7}"/>
                </a:ext>
              </a:extLst>
            </p:cNvPr>
            <p:cNvSpPr/>
            <p:nvPr/>
          </p:nvSpPr>
          <p:spPr>
            <a:xfrm>
              <a:off x="4204500" y="1759813"/>
              <a:ext cx="635" cy="0"/>
            </a:xfrm>
            <a:custGeom>
              <a:avLst/>
              <a:gdLst/>
              <a:ahLst/>
              <a:cxnLst/>
              <a:rect l="l" t="t" r="r" b="b"/>
              <a:pathLst>
                <a:path w="635">
                  <a:moveTo>
                    <a:pt x="0" y="0"/>
                  </a:moveTo>
                  <a:lnTo>
                    <a:pt x="25" y="0"/>
                  </a:lnTo>
                </a:path>
              </a:pathLst>
            </a:custGeom>
            <a:ln w="3175">
              <a:solidFill>
                <a:srgbClr val="699CB2"/>
              </a:solidFill>
            </a:ln>
          </p:spPr>
          <p:txBody>
            <a:bodyPr wrap="square" lIns="0" tIns="0" rIns="0" bIns="0" rtlCol="0"/>
            <a:lstStyle/>
            <a:p>
              <a:endParaRPr/>
            </a:p>
          </p:txBody>
        </p:sp>
        <p:sp>
          <p:nvSpPr>
            <p:cNvPr id="812" name="object 602">
              <a:extLst>
                <a:ext uri="{FF2B5EF4-FFF2-40B4-BE49-F238E27FC236}">
                  <a16:creationId xmlns:a16="http://schemas.microsoft.com/office/drawing/2014/main" id="{E495CB8E-78C3-E5E2-E48F-E4240938F12E}"/>
                </a:ext>
              </a:extLst>
            </p:cNvPr>
            <p:cNvSpPr/>
            <p:nvPr/>
          </p:nvSpPr>
          <p:spPr>
            <a:xfrm>
              <a:off x="4202633" y="1759063"/>
              <a:ext cx="3175" cy="194310"/>
            </a:xfrm>
            <a:custGeom>
              <a:avLst/>
              <a:gdLst/>
              <a:ahLst/>
              <a:cxnLst/>
              <a:rect l="l" t="t" r="r" b="b"/>
              <a:pathLst>
                <a:path w="3175" h="194310">
                  <a:moveTo>
                    <a:pt x="965" y="194030"/>
                  </a:moveTo>
                  <a:lnTo>
                    <a:pt x="0" y="192125"/>
                  </a:lnTo>
                  <a:lnTo>
                    <a:pt x="698" y="193560"/>
                  </a:lnTo>
                  <a:lnTo>
                    <a:pt x="965" y="194030"/>
                  </a:lnTo>
                  <a:close/>
                </a:path>
                <a:path w="3175" h="194310">
                  <a:moveTo>
                    <a:pt x="1371" y="1168"/>
                  </a:moveTo>
                  <a:lnTo>
                    <a:pt x="787" y="1625"/>
                  </a:lnTo>
                  <a:lnTo>
                    <a:pt x="1371" y="1168"/>
                  </a:lnTo>
                  <a:close/>
                </a:path>
                <a:path w="3175" h="194310">
                  <a:moveTo>
                    <a:pt x="2857" y="0"/>
                  </a:moveTo>
                  <a:lnTo>
                    <a:pt x="876" y="2184"/>
                  </a:lnTo>
                  <a:lnTo>
                    <a:pt x="2857" y="0"/>
                  </a:lnTo>
                  <a:close/>
                </a:path>
              </a:pathLst>
            </a:custGeom>
            <a:solidFill>
              <a:srgbClr val="B3DBEF"/>
            </a:solidFill>
          </p:spPr>
          <p:txBody>
            <a:bodyPr wrap="square" lIns="0" tIns="0" rIns="0" bIns="0" rtlCol="0"/>
            <a:lstStyle/>
            <a:p>
              <a:endParaRPr/>
            </a:p>
          </p:txBody>
        </p:sp>
        <p:sp>
          <p:nvSpPr>
            <p:cNvPr id="813" name="object 603">
              <a:extLst>
                <a:ext uri="{FF2B5EF4-FFF2-40B4-BE49-F238E27FC236}">
                  <a16:creationId xmlns:a16="http://schemas.microsoft.com/office/drawing/2014/main" id="{558906D1-4EDC-B004-39AE-D9134EF71EB8}"/>
                </a:ext>
              </a:extLst>
            </p:cNvPr>
            <p:cNvSpPr/>
            <p:nvPr/>
          </p:nvSpPr>
          <p:spPr>
            <a:xfrm>
              <a:off x="4201610" y="1949000"/>
              <a:ext cx="0" cy="635"/>
            </a:xfrm>
            <a:custGeom>
              <a:avLst/>
              <a:gdLst/>
              <a:ahLst/>
              <a:cxnLst/>
              <a:rect l="l" t="t" r="r" b="b"/>
              <a:pathLst>
                <a:path h="635">
                  <a:moveTo>
                    <a:pt x="0" y="19"/>
                  </a:moveTo>
                  <a:lnTo>
                    <a:pt x="0" y="0"/>
                  </a:lnTo>
                </a:path>
              </a:pathLst>
            </a:custGeom>
            <a:ln w="3175">
              <a:solidFill>
                <a:srgbClr val="6496AB"/>
              </a:solidFill>
            </a:ln>
          </p:spPr>
          <p:txBody>
            <a:bodyPr wrap="square" lIns="0" tIns="0" rIns="0" bIns="0" rtlCol="0"/>
            <a:lstStyle/>
            <a:p>
              <a:endParaRPr/>
            </a:p>
          </p:txBody>
        </p:sp>
        <p:sp>
          <p:nvSpPr>
            <p:cNvPr id="814" name="object 604">
              <a:extLst>
                <a:ext uri="{FF2B5EF4-FFF2-40B4-BE49-F238E27FC236}">
                  <a16:creationId xmlns:a16="http://schemas.microsoft.com/office/drawing/2014/main" id="{068A7620-2B6E-EB2F-74DA-1D0F973227B7}"/>
                </a:ext>
              </a:extLst>
            </p:cNvPr>
            <p:cNvSpPr/>
            <p:nvPr/>
          </p:nvSpPr>
          <p:spPr>
            <a:xfrm>
              <a:off x="4200036" y="1945620"/>
              <a:ext cx="2540" cy="5080"/>
            </a:xfrm>
            <a:custGeom>
              <a:avLst/>
              <a:gdLst/>
              <a:ahLst/>
              <a:cxnLst/>
              <a:rect l="l" t="t" r="r" b="b"/>
              <a:pathLst>
                <a:path w="2539" h="5080">
                  <a:moveTo>
                    <a:pt x="0" y="0"/>
                  </a:moveTo>
                  <a:lnTo>
                    <a:pt x="1676" y="3632"/>
                  </a:lnTo>
                  <a:lnTo>
                    <a:pt x="2324" y="4978"/>
                  </a:lnTo>
                  <a:lnTo>
                    <a:pt x="0" y="0"/>
                  </a:lnTo>
                  <a:close/>
                </a:path>
              </a:pathLst>
            </a:custGeom>
            <a:solidFill>
              <a:srgbClr val="B3DBEF"/>
            </a:solidFill>
          </p:spPr>
          <p:txBody>
            <a:bodyPr wrap="square" lIns="0" tIns="0" rIns="0" bIns="0" rtlCol="0"/>
            <a:lstStyle/>
            <a:p>
              <a:endParaRPr/>
            </a:p>
          </p:txBody>
        </p:sp>
        <p:sp>
          <p:nvSpPr>
            <p:cNvPr id="815" name="object 605">
              <a:extLst>
                <a:ext uri="{FF2B5EF4-FFF2-40B4-BE49-F238E27FC236}">
                  <a16:creationId xmlns:a16="http://schemas.microsoft.com/office/drawing/2014/main" id="{16662EB6-8161-900D-C50E-E1A6B8CB4475}"/>
                </a:ext>
              </a:extLst>
            </p:cNvPr>
            <p:cNvSpPr/>
            <p:nvPr/>
          </p:nvSpPr>
          <p:spPr>
            <a:xfrm>
              <a:off x="4195629" y="1936245"/>
              <a:ext cx="0" cy="635"/>
            </a:xfrm>
            <a:custGeom>
              <a:avLst/>
              <a:gdLst/>
              <a:ahLst/>
              <a:cxnLst/>
              <a:rect l="l" t="t" r="r" b="b"/>
              <a:pathLst>
                <a:path h="635">
                  <a:moveTo>
                    <a:pt x="0" y="34"/>
                  </a:moveTo>
                  <a:lnTo>
                    <a:pt x="0" y="0"/>
                  </a:lnTo>
                </a:path>
              </a:pathLst>
            </a:custGeom>
            <a:ln w="3175">
              <a:solidFill>
                <a:srgbClr val="6696AB"/>
              </a:solidFill>
            </a:ln>
          </p:spPr>
          <p:txBody>
            <a:bodyPr wrap="square" lIns="0" tIns="0" rIns="0" bIns="0" rtlCol="0"/>
            <a:lstStyle/>
            <a:p>
              <a:endParaRPr/>
            </a:p>
          </p:txBody>
        </p:sp>
        <p:sp>
          <p:nvSpPr>
            <p:cNvPr id="816" name="object 606">
              <a:extLst>
                <a:ext uri="{FF2B5EF4-FFF2-40B4-BE49-F238E27FC236}">
                  <a16:creationId xmlns:a16="http://schemas.microsoft.com/office/drawing/2014/main" id="{1ABCD846-D5FE-DCD7-E6F2-2A544D0FA6F5}"/>
                </a:ext>
              </a:extLst>
            </p:cNvPr>
            <p:cNvSpPr/>
            <p:nvPr/>
          </p:nvSpPr>
          <p:spPr>
            <a:xfrm>
              <a:off x="4195343" y="1953498"/>
              <a:ext cx="635" cy="635"/>
            </a:xfrm>
            <a:custGeom>
              <a:avLst/>
              <a:gdLst/>
              <a:ahLst/>
              <a:cxnLst/>
              <a:rect l="l" t="t" r="r" b="b"/>
              <a:pathLst>
                <a:path w="635" h="635">
                  <a:moveTo>
                    <a:pt x="0" y="0"/>
                  </a:moveTo>
                  <a:lnTo>
                    <a:pt x="126" y="279"/>
                  </a:lnTo>
                  <a:lnTo>
                    <a:pt x="190" y="406"/>
                  </a:lnTo>
                  <a:lnTo>
                    <a:pt x="126" y="254"/>
                  </a:lnTo>
                  <a:lnTo>
                    <a:pt x="0" y="0"/>
                  </a:lnTo>
                  <a:close/>
                </a:path>
              </a:pathLst>
            </a:custGeom>
            <a:solidFill>
              <a:srgbClr val="B3DBEF"/>
            </a:solidFill>
          </p:spPr>
          <p:txBody>
            <a:bodyPr wrap="square" lIns="0" tIns="0" rIns="0" bIns="0" rtlCol="0"/>
            <a:lstStyle/>
            <a:p>
              <a:endParaRPr/>
            </a:p>
          </p:txBody>
        </p:sp>
        <p:sp>
          <p:nvSpPr>
            <p:cNvPr id="817" name="object 607">
              <a:extLst>
                <a:ext uri="{FF2B5EF4-FFF2-40B4-BE49-F238E27FC236}">
                  <a16:creationId xmlns:a16="http://schemas.microsoft.com/office/drawing/2014/main" id="{1CDABCBE-5DCE-B581-F8BD-2CBDA33EB036}"/>
                </a:ext>
              </a:extLst>
            </p:cNvPr>
            <p:cNvSpPr/>
            <p:nvPr/>
          </p:nvSpPr>
          <p:spPr>
            <a:xfrm>
              <a:off x="4190408" y="1943129"/>
              <a:ext cx="0" cy="635"/>
            </a:xfrm>
            <a:custGeom>
              <a:avLst/>
              <a:gdLst/>
              <a:ahLst/>
              <a:cxnLst/>
              <a:rect l="l" t="t" r="r" b="b"/>
              <a:pathLst>
                <a:path h="635">
                  <a:moveTo>
                    <a:pt x="0" y="22"/>
                  </a:moveTo>
                  <a:lnTo>
                    <a:pt x="0" y="0"/>
                  </a:lnTo>
                </a:path>
              </a:pathLst>
            </a:custGeom>
            <a:ln w="3175">
              <a:solidFill>
                <a:srgbClr val="6596AB"/>
              </a:solidFill>
            </a:ln>
          </p:spPr>
          <p:txBody>
            <a:bodyPr wrap="square" lIns="0" tIns="0" rIns="0" bIns="0" rtlCol="0"/>
            <a:lstStyle/>
            <a:p>
              <a:endParaRPr/>
            </a:p>
          </p:txBody>
        </p:sp>
        <p:sp>
          <p:nvSpPr>
            <p:cNvPr id="818" name="object 608">
              <a:extLst>
                <a:ext uri="{FF2B5EF4-FFF2-40B4-BE49-F238E27FC236}">
                  <a16:creationId xmlns:a16="http://schemas.microsoft.com/office/drawing/2014/main" id="{254B8792-55A1-327C-D893-199347856791}"/>
                </a:ext>
              </a:extLst>
            </p:cNvPr>
            <p:cNvSpPr/>
            <p:nvPr/>
          </p:nvSpPr>
          <p:spPr>
            <a:xfrm>
              <a:off x="4189860" y="1942003"/>
              <a:ext cx="5080" cy="10160"/>
            </a:xfrm>
            <a:custGeom>
              <a:avLst/>
              <a:gdLst/>
              <a:ahLst/>
              <a:cxnLst/>
              <a:rect l="l" t="t" r="r" b="b"/>
              <a:pathLst>
                <a:path w="5079" h="10160">
                  <a:moveTo>
                    <a:pt x="0" y="0"/>
                  </a:moveTo>
                  <a:lnTo>
                    <a:pt x="1689" y="3632"/>
                  </a:lnTo>
                  <a:lnTo>
                    <a:pt x="3301" y="6934"/>
                  </a:lnTo>
                  <a:lnTo>
                    <a:pt x="4559" y="9563"/>
                  </a:lnTo>
                  <a:lnTo>
                    <a:pt x="0" y="0"/>
                  </a:lnTo>
                  <a:close/>
                </a:path>
              </a:pathLst>
            </a:custGeom>
            <a:solidFill>
              <a:srgbClr val="B3DBEF"/>
            </a:solidFill>
          </p:spPr>
          <p:txBody>
            <a:bodyPr wrap="square" lIns="0" tIns="0" rIns="0" bIns="0" rtlCol="0"/>
            <a:lstStyle/>
            <a:p>
              <a:endParaRPr/>
            </a:p>
          </p:txBody>
        </p:sp>
        <p:sp>
          <p:nvSpPr>
            <p:cNvPr id="819" name="object 609">
              <a:extLst>
                <a:ext uri="{FF2B5EF4-FFF2-40B4-BE49-F238E27FC236}">
                  <a16:creationId xmlns:a16="http://schemas.microsoft.com/office/drawing/2014/main" id="{CF377B3D-D24B-5A50-051C-7D6C4A9A3099}"/>
                </a:ext>
              </a:extLst>
            </p:cNvPr>
            <p:cNvSpPr/>
            <p:nvPr/>
          </p:nvSpPr>
          <p:spPr>
            <a:xfrm>
              <a:off x="4171964" y="1967563"/>
              <a:ext cx="20320" cy="8890"/>
            </a:xfrm>
            <a:custGeom>
              <a:avLst/>
              <a:gdLst/>
              <a:ahLst/>
              <a:cxnLst/>
              <a:rect l="l" t="t" r="r" b="b"/>
              <a:pathLst>
                <a:path w="20320" h="8889">
                  <a:moveTo>
                    <a:pt x="4560" y="7599"/>
                  </a:moveTo>
                  <a:lnTo>
                    <a:pt x="2019" y="8127"/>
                  </a:lnTo>
                  <a:lnTo>
                    <a:pt x="0" y="8432"/>
                  </a:lnTo>
                  <a:lnTo>
                    <a:pt x="1752" y="8191"/>
                  </a:lnTo>
                  <a:lnTo>
                    <a:pt x="3543" y="7848"/>
                  </a:lnTo>
                  <a:lnTo>
                    <a:pt x="4560" y="7599"/>
                  </a:lnTo>
                  <a:close/>
                </a:path>
                <a:path w="20320" h="8889">
                  <a:moveTo>
                    <a:pt x="12358" y="4803"/>
                  </a:moveTo>
                  <a:lnTo>
                    <a:pt x="9156" y="6095"/>
                  </a:lnTo>
                  <a:lnTo>
                    <a:pt x="7861" y="6578"/>
                  </a:lnTo>
                  <a:lnTo>
                    <a:pt x="6210" y="7137"/>
                  </a:lnTo>
                  <a:lnTo>
                    <a:pt x="5359" y="7404"/>
                  </a:lnTo>
                  <a:lnTo>
                    <a:pt x="6934" y="6934"/>
                  </a:lnTo>
                  <a:lnTo>
                    <a:pt x="8432" y="6400"/>
                  </a:lnTo>
                  <a:lnTo>
                    <a:pt x="12358" y="4803"/>
                  </a:lnTo>
                  <a:close/>
                </a:path>
                <a:path w="20320" h="8889">
                  <a:moveTo>
                    <a:pt x="19964" y="0"/>
                  </a:moveTo>
                  <a:lnTo>
                    <a:pt x="17304" y="2197"/>
                  </a:lnTo>
                  <a:lnTo>
                    <a:pt x="14812" y="3644"/>
                  </a:lnTo>
                  <a:lnTo>
                    <a:pt x="17353" y="2171"/>
                  </a:lnTo>
                  <a:lnTo>
                    <a:pt x="19964" y="0"/>
                  </a:lnTo>
                  <a:close/>
                </a:path>
              </a:pathLst>
            </a:custGeom>
            <a:solidFill>
              <a:srgbClr val="88ACBD"/>
            </a:solidFill>
          </p:spPr>
          <p:txBody>
            <a:bodyPr wrap="square" lIns="0" tIns="0" rIns="0" bIns="0" rtlCol="0"/>
            <a:lstStyle/>
            <a:p>
              <a:endParaRPr/>
            </a:p>
          </p:txBody>
        </p:sp>
        <p:sp>
          <p:nvSpPr>
            <p:cNvPr id="820" name="object 610">
              <a:extLst>
                <a:ext uri="{FF2B5EF4-FFF2-40B4-BE49-F238E27FC236}">
                  <a16:creationId xmlns:a16="http://schemas.microsoft.com/office/drawing/2014/main" id="{031F96F9-9517-7BF0-6807-4A83DCBF0555}"/>
                </a:ext>
              </a:extLst>
            </p:cNvPr>
            <p:cNvSpPr/>
            <p:nvPr/>
          </p:nvSpPr>
          <p:spPr>
            <a:xfrm>
              <a:off x="4188969" y="1940079"/>
              <a:ext cx="1270" cy="1905"/>
            </a:xfrm>
            <a:custGeom>
              <a:avLst/>
              <a:gdLst/>
              <a:ahLst/>
              <a:cxnLst/>
              <a:rect l="l" t="t" r="r" b="b"/>
              <a:pathLst>
                <a:path w="1270" h="1905">
                  <a:moveTo>
                    <a:pt x="0" y="0"/>
                  </a:moveTo>
                  <a:lnTo>
                    <a:pt x="215" y="495"/>
                  </a:lnTo>
                  <a:lnTo>
                    <a:pt x="673" y="1460"/>
                  </a:lnTo>
                  <a:lnTo>
                    <a:pt x="596" y="1295"/>
                  </a:lnTo>
                  <a:lnTo>
                    <a:pt x="457" y="1003"/>
                  </a:lnTo>
                  <a:lnTo>
                    <a:pt x="330" y="711"/>
                  </a:lnTo>
                  <a:lnTo>
                    <a:pt x="190" y="419"/>
                  </a:lnTo>
                  <a:lnTo>
                    <a:pt x="0" y="0"/>
                  </a:lnTo>
                  <a:close/>
                </a:path>
              </a:pathLst>
            </a:custGeom>
            <a:solidFill>
              <a:srgbClr val="B3DBEF"/>
            </a:solidFill>
          </p:spPr>
          <p:txBody>
            <a:bodyPr wrap="square" lIns="0" tIns="0" rIns="0" bIns="0" rtlCol="0"/>
            <a:lstStyle/>
            <a:p>
              <a:endParaRPr/>
            </a:p>
          </p:txBody>
        </p:sp>
        <p:sp>
          <p:nvSpPr>
            <p:cNvPr id="821" name="object 611">
              <a:extLst>
                <a:ext uri="{FF2B5EF4-FFF2-40B4-BE49-F238E27FC236}">
                  <a16:creationId xmlns:a16="http://schemas.microsoft.com/office/drawing/2014/main" id="{913B5BC0-11A2-51ED-87CA-32CBA3A40DF5}"/>
                </a:ext>
              </a:extLst>
            </p:cNvPr>
            <p:cNvSpPr/>
            <p:nvPr/>
          </p:nvSpPr>
          <p:spPr>
            <a:xfrm>
              <a:off x="4188656" y="1939368"/>
              <a:ext cx="0" cy="635"/>
            </a:xfrm>
            <a:custGeom>
              <a:avLst/>
              <a:gdLst/>
              <a:ahLst/>
              <a:cxnLst/>
              <a:rect l="l" t="t" r="r" b="b"/>
              <a:pathLst>
                <a:path h="635">
                  <a:moveTo>
                    <a:pt x="0" y="48"/>
                  </a:moveTo>
                  <a:lnTo>
                    <a:pt x="0" y="0"/>
                  </a:lnTo>
                </a:path>
              </a:pathLst>
            </a:custGeom>
            <a:ln w="3175">
              <a:solidFill>
                <a:srgbClr val="6696AB"/>
              </a:solidFill>
            </a:ln>
          </p:spPr>
          <p:txBody>
            <a:bodyPr wrap="square" lIns="0" tIns="0" rIns="0" bIns="0" rtlCol="0"/>
            <a:lstStyle/>
            <a:p>
              <a:endParaRPr/>
            </a:p>
          </p:txBody>
        </p:sp>
        <p:sp>
          <p:nvSpPr>
            <p:cNvPr id="822" name="object 612">
              <a:extLst>
                <a:ext uri="{FF2B5EF4-FFF2-40B4-BE49-F238E27FC236}">
                  <a16:creationId xmlns:a16="http://schemas.microsoft.com/office/drawing/2014/main" id="{8734AE68-E418-A913-595B-27EB46AB85D8}"/>
                </a:ext>
              </a:extLst>
            </p:cNvPr>
            <p:cNvSpPr/>
            <p:nvPr/>
          </p:nvSpPr>
          <p:spPr>
            <a:xfrm>
              <a:off x="4150080" y="1955697"/>
              <a:ext cx="10160" cy="20955"/>
            </a:xfrm>
            <a:custGeom>
              <a:avLst/>
              <a:gdLst/>
              <a:ahLst/>
              <a:cxnLst/>
              <a:rect l="l" t="t" r="r" b="b"/>
              <a:pathLst>
                <a:path w="10160" h="20955">
                  <a:moveTo>
                    <a:pt x="736" y="10210"/>
                  </a:moveTo>
                  <a:lnTo>
                    <a:pt x="241" y="2578"/>
                  </a:lnTo>
                  <a:lnTo>
                    <a:pt x="0" y="0"/>
                  </a:lnTo>
                  <a:lnTo>
                    <a:pt x="215" y="2692"/>
                  </a:lnTo>
                  <a:lnTo>
                    <a:pt x="736" y="10210"/>
                  </a:lnTo>
                  <a:close/>
                </a:path>
                <a:path w="10160" h="20955">
                  <a:moveTo>
                    <a:pt x="825" y="11341"/>
                  </a:moveTo>
                  <a:close/>
                </a:path>
                <a:path w="10160" h="20955">
                  <a:moveTo>
                    <a:pt x="9588" y="20510"/>
                  </a:moveTo>
                  <a:lnTo>
                    <a:pt x="4762" y="18910"/>
                  </a:lnTo>
                  <a:lnTo>
                    <a:pt x="9588" y="20523"/>
                  </a:lnTo>
                  <a:close/>
                </a:path>
              </a:pathLst>
            </a:custGeom>
            <a:solidFill>
              <a:srgbClr val="88ACBD"/>
            </a:solidFill>
          </p:spPr>
          <p:txBody>
            <a:bodyPr wrap="square" lIns="0" tIns="0" rIns="0" bIns="0" rtlCol="0"/>
            <a:lstStyle/>
            <a:p>
              <a:endParaRPr/>
            </a:p>
          </p:txBody>
        </p:sp>
        <p:sp>
          <p:nvSpPr>
            <p:cNvPr id="823" name="object 613">
              <a:extLst>
                <a:ext uri="{FF2B5EF4-FFF2-40B4-BE49-F238E27FC236}">
                  <a16:creationId xmlns:a16="http://schemas.microsoft.com/office/drawing/2014/main" id="{9E3803E0-D0D1-36C2-1DE3-8BEE7368DDC8}"/>
                </a:ext>
              </a:extLst>
            </p:cNvPr>
            <p:cNvSpPr/>
            <p:nvPr/>
          </p:nvSpPr>
          <p:spPr>
            <a:xfrm>
              <a:off x="4143946" y="1941295"/>
              <a:ext cx="635" cy="1270"/>
            </a:xfrm>
            <a:custGeom>
              <a:avLst/>
              <a:gdLst/>
              <a:ahLst/>
              <a:cxnLst/>
              <a:rect l="l" t="t" r="r" b="b"/>
              <a:pathLst>
                <a:path w="635" h="1269">
                  <a:moveTo>
                    <a:pt x="0" y="0"/>
                  </a:moveTo>
                  <a:lnTo>
                    <a:pt x="12" y="165"/>
                  </a:lnTo>
                  <a:lnTo>
                    <a:pt x="50" y="469"/>
                  </a:lnTo>
                  <a:lnTo>
                    <a:pt x="63" y="596"/>
                  </a:lnTo>
                  <a:lnTo>
                    <a:pt x="88" y="825"/>
                  </a:lnTo>
                  <a:lnTo>
                    <a:pt x="114" y="977"/>
                  </a:lnTo>
                  <a:lnTo>
                    <a:pt x="139" y="1143"/>
                  </a:lnTo>
                  <a:lnTo>
                    <a:pt x="101" y="800"/>
                  </a:lnTo>
                  <a:lnTo>
                    <a:pt x="50" y="419"/>
                  </a:lnTo>
                  <a:close/>
                </a:path>
              </a:pathLst>
            </a:custGeom>
            <a:solidFill>
              <a:srgbClr val="B3DBEF"/>
            </a:solidFill>
          </p:spPr>
          <p:txBody>
            <a:bodyPr wrap="square" lIns="0" tIns="0" rIns="0" bIns="0" rtlCol="0"/>
            <a:lstStyle/>
            <a:p>
              <a:endParaRPr/>
            </a:p>
          </p:txBody>
        </p:sp>
        <p:sp>
          <p:nvSpPr>
            <p:cNvPr id="824" name="object 614">
              <a:extLst>
                <a:ext uri="{FF2B5EF4-FFF2-40B4-BE49-F238E27FC236}">
                  <a16:creationId xmlns:a16="http://schemas.microsoft.com/office/drawing/2014/main" id="{D486AA2B-A38F-443B-1FF3-AD8F1B97B12E}"/>
                </a:ext>
              </a:extLst>
            </p:cNvPr>
            <p:cNvSpPr/>
            <p:nvPr/>
          </p:nvSpPr>
          <p:spPr>
            <a:xfrm>
              <a:off x="4142079" y="1924925"/>
              <a:ext cx="635" cy="635"/>
            </a:xfrm>
            <a:custGeom>
              <a:avLst/>
              <a:gdLst/>
              <a:ahLst/>
              <a:cxnLst/>
              <a:rect l="l" t="t" r="r" b="b"/>
              <a:pathLst>
                <a:path w="635" h="635">
                  <a:moveTo>
                    <a:pt x="38" y="342"/>
                  </a:moveTo>
                  <a:lnTo>
                    <a:pt x="25" y="190"/>
                  </a:lnTo>
                  <a:lnTo>
                    <a:pt x="0" y="0"/>
                  </a:lnTo>
                  <a:lnTo>
                    <a:pt x="38" y="342"/>
                  </a:lnTo>
                  <a:close/>
                </a:path>
                <a:path w="635" h="635">
                  <a:moveTo>
                    <a:pt x="50" y="393"/>
                  </a:moveTo>
                  <a:close/>
                </a:path>
              </a:pathLst>
            </a:custGeom>
            <a:solidFill>
              <a:srgbClr val="88ACBD"/>
            </a:solidFill>
          </p:spPr>
          <p:txBody>
            <a:bodyPr wrap="square" lIns="0" tIns="0" rIns="0" bIns="0" rtlCol="0"/>
            <a:lstStyle/>
            <a:p>
              <a:endParaRPr/>
            </a:p>
          </p:txBody>
        </p:sp>
        <p:sp>
          <p:nvSpPr>
            <p:cNvPr id="825" name="object 615">
              <a:extLst>
                <a:ext uri="{FF2B5EF4-FFF2-40B4-BE49-F238E27FC236}">
                  <a16:creationId xmlns:a16="http://schemas.microsoft.com/office/drawing/2014/main" id="{758CEAD9-2D78-DF8E-6082-2FB1DEAAFE77}"/>
                </a:ext>
              </a:extLst>
            </p:cNvPr>
            <p:cNvSpPr/>
            <p:nvPr/>
          </p:nvSpPr>
          <p:spPr>
            <a:xfrm>
              <a:off x="4134695" y="1907510"/>
              <a:ext cx="1270" cy="2540"/>
            </a:xfrm>
            <a:custGeom>
              <a:avLst/>
              <a:gdLst/>
              <a:ahLst/>
              <a:cxnLst/>
              <a:rect l="l" t="t" r="r" b="b"/>
              <a:pathLst>
                <a:path w="1270" h="2539">
                  <a:moveTo>
                    <a:pt x="0" y="0"/>
                  </a:moveTo>
                  <a:lnTo>
                    <a:pt x="647" y="1562"/>
                  </a:lnTo>
                  <a:lnTo>
                    <a:pt x="825" y="1943"/>
                  </a:lnTo>
                  <a:lnTo>
                    <a:pt x="0" y="0"/>
                  </a:lnTo>
                  <a:close/>
                </a:path>
              </a:pathLst>
            </a:custGeom>
            <a:solidFill>
              <a:srgbClr val="B3DBEF"/>
            </a:solidFill>
          </p:spPr>
          <p:txBody>
            <a:bodyPr wrap="square" lIns="0" tIns="0" rIns="0" bIns="0" rtlCol="0"/>
            <a:lstStyle/>
            <a:p>
              <a:endParaRPr/>
            </a:p>
          </p:txBody>
        </p:sp>
        <p:sp>
          <p:nvSpPr>
            <p:cNvPr id="826" name="object 616">
              <a:extLst>
                <a:ext uri="{FF2B5EF4-FFF2-40B4-BE49-F238E27FC236}">
                  <a16:creationId xmlns:a16="http://schemas.microsoft.com/office/drawing/2014/main" id="{32E0DAB1-F182-DB18-BEB8-CBF6F31829B1}"/>
                </a:ext>
              </a:extLst>
            </p:cNvPr>
            <p:cNvSpPr/>
            <p:nvPr/>
          </p:nvSpPr>
          <p:spPr>
            <a:xfrm>
              <a:off x="4132558" y="1902184"/>
              <a:ext cx="635" cy="1270"/>
            </a:xfrm>
            <a:custGeom>
              <a:avLst/>
              <a:gdLst/>
              <a:ahLst/>
              <a:cxnLst/>
              <a:rect l="l" t="t" r="r" b="b"/>
              <a:pathLst>
                <a:path w="635" h="1269">
                  <a:moveTo>
                    <a:pt x="0" y="0"/>
                  </a:moveTo>
                  <a:lnTo>
                    <a:pt x="152" y="419"/>
                  </a:lnTo>
                  <a:lnTo>
                    <a:pt x="228" y="609"/>
                  </a:lnTo>
                  <a:lnTo>
                    <a:pt x="304" y="787"/>
                  </a:lnTo>
                  <a:lnTo>
                    <a:pt x="380" y="977"/>
                  </a:lnTo>
                  <a:lnTo>
                    <a:pt x="253" y="660"/>
                  </a:lnTo>
                  <a:lnTo>
                    <a:pt x="0" y="0"/>
                  </a:lnTo>
                  <a:close/>
                </a:path>
              </a:pathLst>
            </a:custGeom>
            <a:solidFill>
              <a:srgbClr val="88ACBD"/>
            </a:solidFill>
          </p:spPr>
          <p:txBody>
            <a:bodyPr wrap="square" lIns="0" tIns="0" rIns="0" bIns="0" rtlCol="0"/>
            <a:lstStyle/>
            <a:p>
              <a:endParaRPr/>
            </a:p>
          </p:txBody>
        </p:sp>
        <p:sp>
          <p:nvSpPr>
            <p:cNvPr id="827" name="object 617">
              <a:extLst>
                <a:ext uri="{FF2B5EF4-FFF2-40B4-BE49-F238E27FC236}">
                  <a16:creationId xmlns:a16="http://schemas.microsoft.com/office/drawing/2014/main" id="{34668C1B-D4D3-D344-860D-D451AAEDD4C9}"/>
                </a:ext>
              </a:extLst>
            </p:cNvPr>
            <p:cNvSpPr/>
            <p:nvPr/>
          </p:nvSpPr>
          <p:spPr>
            <a:xfrm>
              <a:off x="4207250" y="1797461"/>
              <a:ext cx="19050" cy="16510"/>
            </a:xfrm>
            <a:custGeom>
              <a:avLst/>
              <a:gdLst/>
              <a:ahLst/>
              <a:cxnLst/>
              <a:rect l="l" t="t" r="r" b="b"/>
              <a:pathLst>
                <a:path w="19050" h="16510">
                  <a:moveTo>
                    <a:pt x="16217" y="0"/>
                  </a:moveTo>
                  <a:lnTo>
                    <a:pt x="11518" y="1930"/>
                  </a:lnTo>
                  <a:lnTo>
                    <a:pt x="9144" y="2959"/>
                  </a:lnTo>
                  <a:lnTo>
                    <a:pt x="9182" y="4038"/>
                  </a:lnTo>
                  <a:lnTo>
                    <a:pt x="9182" y="7404"/>
                  </a:lnTo>
                  <a:lnTo>
                    <a:pt x="8102" y="10083"/>
                  </a:lnTo>
                  <a:lnTo>
                    <a:pt x="5854" y="11518"/>
                  </a:lnTo>
                  <a:lnTo>
                    <a:pt x="5346" y="11950"/>
                  </a:lnTo>
                  <a:lnTo>
                    <a:pt x="3149" y="12839"/>
                  </a:lnTo>
                  <a:lnTo>
                    <a:pt x="0" y="14046"/>
                  </a:lnTo>
                  <a:lnTo>
                    <a:pt x="609" y="14719"/>
                  </a:lnTo>
                  <a:lnTo>
                    <a:pt x="1193" y="15494"/>
                  </a:lnTo>
                  <a:lnTo>
                    <a:pt x="1714" y="16357"/>
                  </a:lnTo>
                  <a:lnTo>
                    <a:pt x="8585" y="15557"/>
                  </a:lnTo>
                  <a:lnTo>
                    <a:pt x="15049" y="14376"/>
                  </a:lnTo>
                  <a:lnTo>
                    <a:pt x="18834" y="13792"/>
                  </a:lnTo>
                  <a:lnTo>
                    <a:pt x="17043" y="10020"/>
                  </a:lnTo>
                  <a:lnTo>
                    <a:pt x="16179" y="5943"/>
                  </a:lnTo>
                  <a:lnTo>
                    <a:pt x="16192" y="520"/>
                  </a:lnTo>
                  <a:lnTo>
                    <a:pt x="16217" y="0"/>
                  </a:lnTo>
                  <a:close/>
                </a:path>
              </a:pathLst>
            </a:custGeom>
            <a:solidFill>
              <a:srgbClr val="17977A"/>
            </a:solidFill>
          </p:spPr>
          <p:txBody>
            <a:bodyPr wrap="square" lIns="0" tIns="0" rIns="0" bIns="0" rtlCol="0"/>
            <a:lstStyle/>
            <a:p>
              <a:endParaRPr/>
            </a:p>
          </p:txBody>
        </p:sp>
        <p:sp>
          <p:nvSpPr>
            <p:cNvPr id="828" name="object 618">
              <a:extLst>
                <a:ext uri="{FF2B5EF4-FFF2-40B4-BE49-F238E27FC236}">
                  <a16:creationId xmlns:a16="http://schemas.microsoft.com/office/drawing/2014/main" id="{E394EDEA-53C9-7D5D-5177-6F635707514A}"/>
                </a:ext>
              </a:extLst>
            </p:cNvPr>
            <p:cNvSpPr/>
            <p:nvPr/>
          </p:nvSpPr>
          <p:spPr>
            <a:xfrm>
              <a:off x="4223424" y="1781163"/>
              <a:ext cx="50165" cy="36195"/>
            </a:xfrm>
            <a:custGeom>
              <a:avLst/>
              <a:gdLst/>
              <a:ahLst/>
              <a:cxnLst/>
              <a:rect l="l" t="t" r="r" b="b"/>
              <a:pathLst>
                <a:path w="50164" h="36194">
                  <a:moveTo>
                    <a:pt x="49618" y="31686"/>
                  </a:moveTo>
                  <a:lnTo>
                    <a:pt x="43586" y="32791"/>
                  </a:lnTo>
                  <a:lnTo>
                    <a:pt x="40525" y="33451"/>
                  </a:lnTo>
                  <a:lnTo>
                    <a:pt x="41402" y="34086"/>
                  </a:lnTo>
                  <a:lnTo>
                    <a:pt x="42214" y="34937"/>
                  </a:lnTo>
                  <a:lnTo>
                    <a:pt x="42964" y="35953"/>
                  </a:lnTo>
                  <a:lnTo>
                    <a:pt x="47459" y="35572"/>
                  </a:lnTo>
                  <a:lnTo>
                    <a:pt x="48336" y="34569"/>
                  </a:lnTo>
                  <a:lnTo>
                    <a:pt x="49072" y="33248"/>
                  </a:lnTo>
                  <a:lnTo>
                    <a:pt x="49618" y="31686"/>
                  </a:lnTo>
                  <a:close/>
                </a:path>
                <a:path w="50164" h="36194">
                  <a:moveTo>
                    <a:pt x="49631" y="31673"/>
                  </a:moveTo>
                  <a:close/>
                </a:path>
                <a:path w="50164" h="36194">
                  <a:moveTo>
                    <a:pt x="34717" y="29692"/>
                  </a:moveTo>
                  <a:lnTo>
                    <a:pt x="5410" y="29692"/>
                  </a:lnTo>
                  <a:lnTo>
                    <a:pt x="8737" y="29946"/>
                  </a:lnTo>
                  <a:lnTo>
                    <a:pt x="11099" y="32092"/>
                  </a:lnTo>
                  <a:lnTo>
                    <a:pt x="12788" y="35483"/>
                  </a:lnTo>
                  <a:lnTo>
                    <a:pt x="24307" y="34480"/>
                  </a:lnTo>
                  <a:lnTo>
                    <a:pt x="35267" y="31965"/>
                  </a:lnTo>
                  <a:lnTo>
                    <a:pt x="37206" y="31965"/>
                  </a:lnTo>
                  <a:lnTo>
                    <a:pt x="34717" y="29692"/>
                  </a:lnTo>
                  <a:close/>
                </a:path>
                <a:path w="50164" h="36194">
                  <a:moveTo>
                    <a:pt x="37206" y="31965"/>
                  </a:moveTo>
                  <a:lnTo>
                    <a:pt x="35267" y="31965"/>
                  </a:lnTo>
                  <a:lnTo>
                    <a:pt x="37261" y="32118"/>
                  </a:lnTo>
                  <a:lnTo>
                    <a:pt x="37401" y="32143"/>
                  </a:lnTo>
                  <a:lnTo>
                    <a:pt x="37206" y="31965"/>
                  </a:lnTo>
                  <a:close/>
                </a:path>
                <a:path w="50164" h="36194">
                  <a:moveTo>
                    <a:pt x="26263" y="0"/>
                  </a:moveTo>
                  <a:lnTo>
                    <a:pt x="18478" y="3683"/>
                  </a:lnTo>
                  <a:lnTo>
                    <a:pt x="18161" y="6197"/>
                  </a:lnTo>
                  <a:lnTo>
                    <a:pt x="17183" y="8191"/>
                  </a:lnTo>
                  <a:lnTo>
                    <a:pt x="15570" y="9385"/>
                  </a:lnTo>
                  <a:lnTo>
                    <a:pt x="14605" y="10617"/>
                  </a:lnTo>
                  <a:lnTo>
                    <a:pt x="7899" y="13106"/>
                  </a:lnTo>
                  <a:lnTo>
                    <a:pt x="38" y="16294"/>
                  </a:lnTo>
                  <a:lnTo>
                    <a:pt x="0" y="22237"/>
                  </a:lnTo>
                  <a:lnTo>
                    <a:pt x="876" y="26314"/>
                  </a:lnTo>
                  <a:lnTo>
                    <a:pt x="2667" y="30086"/>
                  </a:lnTo>
                  <a:lnTo>
                    <a:pt x="4279" y="29832"/>
                  </a:lnTo>
                  <a:lnTo>
                    <a:pt x="5410" y="29692"/>
                  </a:lnTo>
                  <a:lnTo>
                    <a:pt x="34717" y="29692"/>
                  </a:lnTo>
                  <a:lnTo>
                    <a:pt x="31988" y="27201"/>
                  </a:lnTo>
                  <a:lnTo>
                    <a:pt x="28178" y="21663"/>
                  </a:lnTo>
                  <a:lnTo>
                    <a:pt x="25925" y="15548"/>
                  </a:lnTo>
                  <a:lnTo>
                    <a:pt x="25240" y="9385"/>
                  </a:lnTo>
                  <a:lnTo>
                    <a:pt x="25184" y="6057"/>
                  </a:lnTo>
                  <a:lnTo>
                    <a:pt x="25539" y="3098"/>
                  </a:lnTo>
                  <a:lnTo>
                    <a:pt x="26263" y="0"/>
                  </a:lnTo>
                  <a:close/>
                </a:path>
              </a:pathLst>
            </a:custGeom>
            <a:solidFill>
              <a:srgbClr val="97C091"/>
            </a:solidFill>
          </p:spPr>
          <p:txBody>
            <a:bodyPr wrap="square" lIns="0" tIns="0" rIns="0" bIns="0" rtlCol="0"/>
            <a:lstStyle/>
            <a:p>
              <a:endParaRPr/>
            </a:p>
          </p:txBody>
        </p:sp>
        <p:sp>
          <p:nvSpPr>
            <p:cNvPr id="829" name="object 619">
              <a:extLst>
                <a:ext uri="{FF2B5EF4-FFF2-40B4-BE49-F238E27FC236}">
                  <a16:creationId xmlns:a16="http://schemas.microsoft.com/office/drawing/2014/main" id="{F084291F-7B8B-1EDF-EFD9-4079ACC1EB10}"/>
                </a:ext>
              </a:extLst>
            </p:cNvPr>
            <p:cNvSpPr/>
            <p:nvPr/>
          </p:nvSpPr>
          <p:spPr>
            <a:xfrm>
              <a:off x="4248622" y="1764488"/>
              <a:ext cx="50800" cy="50165"/>
            </a:xfrm>
            <a:custGeom>
              <a:avLst/>
              <a:gdLst/>
              <a:ahLst/>
              <a:cxnLst/>
              <a:rect l="l" t="t" r="r" b="b"/>
              <a:pathLst>
                <a:path w="50800" h="50164">
                  <a:moveTo>
                    <a:pt x="31554" y="0"/>
                  </a:moveTo>
                  <a:lnTo>
                    <a:pt x="30513" y="12"/>
                  </a:lnTo>
                  <a:lnTo>
                    <a:pt x="29789" y="12"/>
                  </a:lnTo>
                  <a:lnTo>
                    <a:pt x="29078" y="139"/>
                  </a:lnTo>
                  <a:lnTo>
                    <a:pt x="14968" y="8889"/>
                  </a:lnTo>
                  <a:lnTo>
                    <a:pt x="14257" y="9969"/>
                  </a:lnTo>
                  <a:lnTo>
                    <a:pt x="13304" y="10794"/>
                  </a:lnTo>
                  <a:lnTo>
                    <a:pt x="12073" y="11480"/>
                  </a:lnTo>
                  <a:lnTo>
                    <a:pt x="1062" y="16675"/>
                  </a:lnTo>
                  <a:lnTo>
                    <a:pt x="350" y="19773"/>
                  </a:lnTo>
                  <a:lnTo>
                    <a:pt x="0" y="22593"/>
                  </a:lnTo>
                  <a:lnTo>
                    <a:pt x="63" y="26276"/>
                  </a:lnTo>
                  <a:lnTo>
                    <a:pt x="723" y="32222"/>
                  </a:lnTo>
                  <a:lnTo>
                    <a:pt x="2978" y="38333"/>
                  </a:lnTo>
                  <a:lnTo>
                    <a:pt x="6792" y="43870"/>
                  </a:lnTo>
                  <a:lnTo>
                    <a:pt x="12212" y="48818"/>
                  </a:lnTo>
                  <a:lnTo>
                    <a:pt x="13317" y="48971"/>
                  </a:lnTo>
                  <a:lnTo>
                    <a:pt x="14359" y="49428"/>
                  </a:lnTo>
                  <a:lnTo>
                    <a:pt x="15324" y="50126"/>
                  </a:lnTo>
                  <a:lnTo>
                    <a:pt x="18397" y="49466"/>
                  </a:lnTo>
                  <a:lnTo>
                    <a:pt x="28430" y="47637"/>
                  </a:lnTo>
                  <a:lnTo>
                    <a:pt x="38273" y="45999"/>
                  </a:lnTo>
                  <a:lnTo>
                    <a:pt x="41168" y="45453"/>
                  </a:lnTo>
                  <a:lnTo>
                    <a:pt x="43010" y="45059"/>
                  </a:lnTo>
                  <a:lnTo>
                    <a:pt x="43276" y="44970"/>
                  </a:lnTo>
                  <a:lnTo>
                    <a:pt x="43518" y="44919"/>
                  </a:lnTo>
                  <a:lnTo>
                    <a:pt x="50136" y="38404"/>
                  </a:lnTo>
                  <a:lnTo>
                    <a:pt x="36380" y="38404"/>
                  </a:lnTo>
                  <a:lnTo>
                    <a:pt x="31326" y="33248"/>
                  </a:lnTo>
                  <a:lnTo>
                    <a:pt x="27846" y="25514"/>
                  </a:lnTo>
                  <a:lnTo>
                    <a:pt x="26766" y="22593"/>
                  </a:lnTo>
                  <a:lnTo>
                    <a:pt x="26292" y="19773"/>
                  </a:lnTo>
                  <a:lnTo>
                    <a:pt x="26370" y="12801"/>
                  </a:lnTo>
                  <a:lnTo>
                    <a:pt x="27592" y="9753"/>
                  </a:lnTo>
                  <a:lnTo>
                    <a:pt x="29802" y="8648"/>
                  </a:lnTo>
                  <a:lnTo>
                    <a:pt x="33955" y="7619"/>
                  </a:lnTo>
                  <a:lnTo>
                    <a:pt x="42550" y="7619"/>
                  </a:lnTo>
                  <a:lnTo>
                    <a:pt x="39339" y="3416"/>
                  </a:lnTo>
                  <a:lnTo>
                    <a:pt x="33726" y="660"/>
                  </a:lnTo>
                  <a:lnTo>
                    <a:pt x="32621" y="215"/>
                  </a:lnTo>
                  <a:lnTo>
                    <a:pt x="31554" y="0"/>
                  </a:lnTo>
                  <a:close/>
                </a:path>
                <a:path w="50800" h="50164">
                  <a:moveTo>
                    <a:pt x="42550" y="7619"/>
                  </a:moveTo>
                  <a:lnTo>
                    <a:pt x="33955" y="7619"/>
                  </a:lnTo>
                  <a:lnTo>
                    <a:pt x="39695" y="12801"/>
                  </a:lnTo>
                  <a:lnTo>
                    <a:pt x="43569" y="23406"/>
                  </a:lnTo>
                  <a:lnTo>
                    <a:pt x="43923" y="25514"/>
                  </a:lnTo>
                  <a:lnTo>
                    <a:pt x="43944" y="33248"/>
                  </a:lnTo>
                  <a:lnTo>
                    <a:pt x="42730" y="36258"/>
                  </a:lnTo>
                  <a:lnTo>
                    <a:pt x="40533" y="37363"/>
                  </a:lnTo>
                  <a:lnTo>
                    <a:pt x="36380" y="38404"/>
                  </a:lnTo>
                  <a:lnTo>
                    <a:pt x="50136" y="38404"/>
                  </a:lnTo>
                  <a:lnTo>
                    <a:pt x="44180" y="9753"/>
                  </a:lnTo>
                  <a:lnTo>
                    <a:pt x="42550" y="7619"/>
                  </a:lnTo>
                  <a:close/>
                </a:path>
              </a:pathLst>
            </a:custGeom>
            <a:solidFill>
              <a:srgbClr val="17977A"/>
            </a:solidFill>
          </p:spPr>
          <p:txBody>
            <a:bodyPr wrap="square" lIns="0" tIns="0" rIns="0" bIns="0" rtlCol="0"/>
            <a:lstStyle/>
            <a:p>
              <a:endParaRPr/>
            </a:p>
          </p:txBody>
        </p:sp>
        <p:sp>
          <p:nvSpPr>
            <p:cNvPr id="830" name="object 620">
              <a:extLst>
                <a:ext uri="{FF2B5EF4-FFF2-40B4-BE49-F238E27FC236}">
                  <a16:creationId xmlns:a16="http://schemas.microsoft.com/office/drawing/2014/main" id="{5AB3F8B2-148B-4642-06D7-5FAB6ECC0D79}"/>
                </a:ext>
              </a:extLst>
            </p:cNvPr>
            <p:cNvSpPr/>
            <p:nvPr/>
          </p:nvSpPr>
          <p:spPr>
            <a:xfrm>
              <a:off x="4274901" y="1772107"/>
              <a:ext cx="17780" cy="31115"/>
            </a:xfrm>
            <a:custGeom>
              <a:avLst/>
              <a:gdLst/>
              <a:ahLst/>
              <a:cxnLst/>
              <a:rect l="l" t="t" r="r" b="b"/>
              <a:pathLst>
                <a:path w="17779" h="31114">
                  <a:moveTo>
                    <a:pt x="7670" y="0"/>
                  </a:moveTo>
                  <a:lnTo>
                    <a:pt x="3517" y="1028"/>
                  </a:lnTo>
                  <a:lnTo>
                    <a:pt x="1320" y="2133"/>
                  </a:lnTo>
                  <a:lnTo>
                    <a:pt x="0" y="5410"/>
                  </a:lnTo>
                  <a:lnTo>
                    <a:pt x="0" y="12103"/>
                  </a:lnTo>
                  <a:lnTo>
                    <a:pt x="495" y="14973"/>
                  </a:lnTo>
                  <a:lnTo>
                    <a:pt x="1562" y="17894"/>
                  </a:lnTo>
                  <a:lnTo>
                    <a:pt x="5041" y="25628"/>
                  </a:lnTo>
                  <a:lnTo>
                    <a:pt x="10096" y="30784"/>
                  </a:lnTo>
                  <a:lnTo>
                    <a:pt x="14249" y="29743"/>
                  </a:lnTo>
                  <a:lnTo>
                    <a:pt x="16459" y="28638"/>
                  </a:lnTo>
                  <a:lnTo>
                    <a:pt x="17767" y="25361"/>
                  </a:lnTo>
                  <a:lnTo>
                    <a:pt x="17767" y="21183"/>
                  </a:lnTo>
                  <a:lnTo>
                    <a:pt x="17767" y="18656"/>
                  </a:lnTo>
                  <a:lnTo>
                    <a:pt x="17284" y="15786"/>
                  </a:lnTo>
                  <a:lnTo>
                    <a:pt x="13411" y="5181"/>
                  </a:lnTo>
                  <a:lnTo>
                    <a:pt x="7670" y="0"/>
                  </a:lnTo>
                  <a:close/>
                </a:path>
              </a:pathLst>
            </a:custGeom>
            <a:solidFill>
              <a:srgbClr val="004539"/>
            </a:solidFill>
          </p:spPr>
          <p:txBody>
            <a:bodyPr wrap="square" lIns="0" tIns="0" rIns="0" bIns="0" rtlCol="0"/>
            <a:lstStyle/>
            <a:p>
              <a:endParaRPr/>
            </a:p>
          </p:txBody>
        </p:sp>
        <p:sp>
          <p:nvSpPr>
            <p:cNvPr id="831" name="object 621">
              <a:extLst>
                <a:ext uri="{FF2B5EF4-FFF2-40B4-BE49-F238E27FC236}">
                  <a16:creationId xmlns:a16="http://schemas.microsoft.com/office/drawing/2014/main" id="{37FFAA52-CAD9-0D44-25FD-7E25D9F12110}"/>
                </a:ext>
              </a:extLst>
            </p:cNvPr>
            <p:cNvSpPr/>
            <p:nvPr/>
          </p:nvSpPr>
          <p:spPr>
            <a:xfrm>
              <a:off x="4140192" y="1915525"/>
              <a:ext cx="1270" cy="1270"/>
            </a:xfrm>
            <a:custGeom>
              <a:avLst/>
              <a:gdLst/>
              <a:ahLst/>
              <a:cxnLst/>
              <a:rect l="l" t="t" r="r" b="b"/>
              <a:pathLst>
                <a:path w="1270" h="1269">
                  <a:moveTo>
                    <a:pt x="0" y="0"/>
                  </a:moveTo>
                  <a:lnTo>
                    <a:pt x="749" y="939"/>
                  </a:lnTo>
                  <a:lnTo>
                    <a:pt x="647" y="279"/>
                  </a:lnTo>
                  <a:lnTo>
                    <a:pt x="0" y="0"/>
                  </a:lnTo>
                  <a:close/>
                </a:path>
              </a:pathLst>
            </a:custGeom>
            <a:solidFill>
              <a:srgbClr val="17977A"/>
            </a:solidFill>
          </p:spPr>
          <p:txBody>
            <a:bodyPr wrap="square" lIns="0" tIns="0" rIns="0" bIns="0" rtlCol="0"/>
            <a:lstStyle/>
            <a:p>
              <a:endParaRPr/>
            </a:p>
          </p:txBody>
        </p:sp>
        <p:sp>
          <p:nvSpPr>
            <p:cNvPr id="832" name="object 622">
              <a:extLst>
                <a:ext uri="{FF2B5EF4-FFF2-40B4-BE49-F238E27FC236}">
                  <a16:creationId xmlns:a16="http://schemas.microsoft.com/office/drawing/2014/main" id="{F01883EF-43C4-64E0-EDCC-A6DD3B8BC32E}"/>
                </a:ext>
              </a:extLst>
            </p:cNvPr>
            <p:cNvSpPr/>
            <p:nvPr/>
          </p:nvSpPr>
          <p:spPr>
            <a:xfrm>
              <a:off x="4140843" y="1915802"/>
              <a:ext cx="49530" cy="33655"/>
            </a:xfrm>
            <a:custGeom>
              <a:avLst/>
              <a:gdLst/>
              <a:ahLst/>
              <a:cxnLst/>
              <a:rect l="l" t="t" r="r" b="b"/>
              <a:pathLst>
                <a:path w="49529" h="33655">
                  <a:moveTo>
                    <a:pt x="44996" y="11315"/>
                  </a:moveTo>
                  <a:lnTo>
                    <a:pt x="44348" y="11976"/>
                  </a:lnTo>
                  <a:lnTo>
                    <a:pt x="43662" y="12636"/>
                  </a:lnTo>
                  <a:lnTo>
                    <a:pt x="42951" y="13271"/>
                  </a:lnTo>
                  <a:lnTo>
                    <a:pt x="43357" y="13423"/>
                  </a:lnTo>
                  <a:lnTo>
                    <a:pt x="44640" y="16548"/>
                  </a:lnTo>
                  <a:lnTo>
                    <a:pt x="46037" y="19723"/>
                  </a:lnTo>
                  <a:lnTo>
                    <a:pt x="47421" y="22758"/>
                  </a:lnTo>
                  <a:lnTo>
                    <a:pt x="48590" y="21132"/>
                  </a:lnTo>
                  <a:lnTo>
                    <a:pt x="49301" y="19507"/>
                  </a:lnTo>
                  <a:lnTo>
                    <a:pt x="49428" y="17932"/>
                  </a:lnTo>
                  <a:lnTo>
                    <a:pt x="48831" y="17538"/>
                  </a:lnTo>
                  <a:lnTo>
                    <a:pt x="48310" y="17068"/>
                  </a:lnTo>
                  <a:lnTo>
                    <a:pt x="47904" y="16497"/>
                  </a:lnTo>
                  <a:lnTo>
                    <a:pt x="47472" y="16002"/>
                  </a:lnTo>
                  <a:lnTo>
                    <a:pt x="46431" y="14097"/>
                  </a:lnTo>
                  <a:lnTo>
                    <a:pt x="44996" y="11315"/>
                  </a:lnTo>
                  <a:close/>
                </a:path>
                <a:path w="49529" h="33655">
                  <a:moveTo>
                    <a:pt x="0" y="0"/>
                  </a:moveTo>
                  <a:lnTo>
                    <a:pt x="1828" y="13957"/>
                  </a:lnTo>
                  <a:lnTo>
                    <a:pt x="3289" y="27025"/>
                  </a:lnTo>
                  <a:lnTo>
                    <a:pt x="3581" y="28448"/>
                  </a:lnTo>
                  <a:lnTo>
                    <a:pt x="8597" y="33108"/>
                  </a:lnTo>
                  <a:lnTo>
                    <a:pt x="7810" y="26377"/>
                  </a:lnTo>
                  <a:lnTo>
                    <a:pt x="7264" y="22910"/>
                  </a:lnTo>
                  <a:lnTo>
                    <a:pt x="8000" y="22034"/>
                  </a:lnTo>
                  <a:lnTo>
                    <a:pt x="8762" y="21209"/>
                  </a:lnTo>
                  <a:lnTo>
                    <a:pt x="9537" y="20434"/>
                  </a:lnTo>
                  <a:lnTo>
                    <a:pt x="8597" y="18757"/>
                  </a:lnTo>
                  <a:lnTo>
                    <a:pt x="5867" y="10388"/>
                  </a:lnTo>
                  <a:lnTo>
                    <a:pt x="2374" y="635"/>
                  </a:lnTo>
                  <a:lnTo>
                    <a:pt x="1511" y="495"/>
                  </a:lnTo>
                  <a:lnTo>
                    <a:pt x="723" y="279"/>
                  </a:lnTo>
                  <a:lnTo>
                    <a:pt x="0" y="0"/>
                  </a:lnTo>
                  <a:close/>
                </a:path>
              </a:pathLst>
            </a:custGeom>
            <a:solidFill>
              <a:srgbClr val="97C091"/>
            </a:solidFill>
          </p:spPr>
          <p:txBody>
            <a:bodyPr wrap="square" lIns="0" tIns="0" rIns="0" bIns="0" rtlCol="0"/>
            <a:lstStyle/>
            <a:p>
              <a:endParaRPr/>
            </a:p>
          </p:txBody>
        </p:sp>
        <p:sp>
          <p:nvSpPr>
            <p:cNvPr id="833" name="object 623">
              <a:extLst>
                <a:ext uri="{FF2B5EF4-FFF2-40B4-BE49-F238E27FC236}">
                  <a16:creationId xmlns:a16="http://schemas.microsoft.com/office/drawing/2014/main" id="{3A3FF213-EBCD-D3B7-7B7C-14B61769CD07}"/>
                </a:ext>
              </a:extLst>
            </p:cNvPr>
            <p:cNvSpPr/>
            <p:nvPr/>
          </p:nvSpPr>
          <p:spPr>
            <a:xfrm>
              <a:off x="4148179" y="1929081"/>
              <a:ext cx="49530" cy="47625"/>
            </a:xfrm>
            <a:custGeom>
              <a:avLst/>
              <a:gdLst/>
              <a:ahLst/>
              <a:cxnLst/>
              <a:rect l="l" t="t" r="r" b="b"/>
              <a:pathLst>
                <a:path w="49529" h="47625">
                  <a:moveTo>
                    <a:pt x="2198" y="7150"/>
                  </a:moveTo>
                  <a:lnTo>
                    <a:pt x="1423" y="7937"/>
                  </a:lnTo>
                  <a:lnTo>
                    <a:pt x="674" y="8762"/>
                  </a:lnTo>
                  <a:lnTo>
                    <a:pt x="66" y="9474"/>
                  </a:lnTo>
                  <a:lnTo>
                    <a:pt x="0" y="10104"/>
                  </a:lnTo>
                  <a:lnTo>
                    <a:pt x="483" y="13106"/>
                  </a:lnTo>
                  <a:lnTo>
                    <a:pt x="915" y="16560"/>
                  </a:lnTo>
                  <a:lnTo>
                    <a:pt x="1258" y="19837"/>
                  </a:lnTo>
                  <a:lnTo>
                    <a:pt x="1334" y="20370"/>
                  </a:lnTo>
                  <a:lnTo>
                    <a:pt x="1537" y="22529"/>
                  </a:lnTo>
                  <a:lnTo>
                    <a:pt x="1601" y="23012"/>
                  </a:lnTo>
                  <a:lnTo>
                    <a:pt x="1918" y="26619"/>
                  </a:lnTo>
                  <a:lnTo>
                    <a:pt x="2833" y="39141"/>
                  </a:lnTo>
                  <a:lnTo>
                    <a:pt x="2998" y="40322"/>
                  </a:lnTo>
                  <a:lnTo>
                    <a:pt x="17514" y="47282"/>
                  </a:lnTo>
                  <a:lnTo>
                    <a:pt x="20219" y="47269"/>
                  </a:lnTo>
                  <a:lnTo>
                    <a:pt x="39924" y="41363"/>
                  </a:lnTo>
                  <a:lnTo>
                    <a:pt x="15533" y="41363"/>
                  </a:lnTo>
                  <a:lnTo>
                    <a:pt x="11494" y="39865"/>
                  </a:lnTo>
                  <a:lnTo>
                    <a:pt x="10694" y="36677"/>
                  </a:lnTo>
                  <a:lnTo>
                    <a:pt x="10656" y="32092"/>
                  </a:lnTo>
                  <a:lnTo>
                    <a:pt x="16193" y="27673"/>
                  </a:lnTo>
                  <a:lnTo>
                    <a:pt x="23877" y="25768"/>
                  </a:lnTo>
                  <a:lnTo>
                    <a:pt x="26379" y="25057"/>
                  </a:lnTo>
                  <a:lnTo>
                    <a:pt x="28868" y="24726"/>
                  </a:lnTo>
                  <a:lnTo>
                    <a:pt x="47295" y="24726"/>
                  </a:lnTo>
                  <a:lnTo>
                    <a:pt x="44978" y="19837"/>
                  </a:lnTo>
                  <a:lnTo>
                    <a:pt x="43371" y="16548"/>
                  </a:lnTo>
                  <a:lnTo>
                    <a:pt x="40634" y="10661"/>
                  </a:lnTo>
                  <a:lnTo>
                    <a:pt x="12407" y="10661"/>
                  </a:lnTo>
                  <a:lnTo>
                    <a:pt x="6047" y="10104"/>
                  </a:lnTo>
                  <a:lnTo>
                    <a:pt x="2198" y="7150"/>
                  </a:lnTo>
                  <a:close/>
                </a:path>
                <a:path w="49529" h="47625">
                  <a:moveTo>
                    <a:pt x="47295" y="24726"/>
                  </a:moveTo>
                  <a:lnTo>
                    <a:pt x="28868" y="24726"/>
                  </a:lnTo>
                  <a:lnTo>
                    <a:pt x="35700" y="24752"/>
                  </a:lnTo>
                  <a:lnTo>
                    <a:pt x="39256" y="26225"/>
                  </a:lnTo>
                  <a:lnTo>
                    <a:pt x="40028" y="29311"/>
                  </a:lnTo>
                  <a:lnTo>
                    <a:pt x="40095" y="34023"/>
                  </a:lnTo>
                  <a:lnTo>
                    <a:pt x="35154" y="38404"/>
                  </a:lnTo>
                  <a:lnTo>
                    <a:pt x="27534" y="40322"/>
                  </a:lnTo>
                  <a:lnTo>
                    <a:pt x="25147" y="40982"/>
                  </a:lnTo>
                  <a:lnTo>
                    <a:pt x="22708" y="41325"/>
                  </a:lnTo>
                  <a:lnTo>
                    <a:pt x="15533" y="41363"/>
                  </a:lnTo>
                  <a:lnTo>
                    <a:pt x="39924" y="41363"/>
                  </a:lnTo>
                  <a:lnTo>
                    <a:pt x="41111" y="40678"/>
                  </a:lnTo>
                  <a:lnTo>
                    <a:pt x="45048" y="37325"/>
                  </a:lnTo>
                  <a:lnTo>
                    <a:pt x="47575" y="34886"/>
                  </a:lnTo>
                  <a:lnTo>
                    <a:pt x="49035" y="32283"/>
                  </a:lnTo>
                  <a:lnTo>
                    <a:pt x="48972" y="28816"/>
                  </a:lnTo>
                  <a:lnTo>
                    <a:pt x="48858" y="28333"/>
                  </a:lnTo>
                  <a:lnTo>
                    <a:pt x="48005" y="26225"/>
                  </a:lnTo>
                  <a:lnTo>
                    <a:pt x="47295" y="24726"/>
                  </a:lnTo>
                  <a:close/>
                </a:path>
                <a:path w="49529" h="47625">
                  <a:moveTo>
                    <a:pt x="35611" y="0"/>
                  </a:moveTo>
                  <a:lnTo>
                    <a:pt x="12407" y="10661"/>
                  </a:lnTo>
                  <a:lnTo>
                    <a:pt x="40634" y="10661"/>
                  </a:lnTo>
                  <a:lnTo>
                    <a:pt x="38698" y="6438"/>
                  </a:lnTo>
                  <a:lnTo>
                    <a:pt x="37301" y="3263"/>
                  </a:lnTo>
                  <a:lnTo>
                    <a:pt x="36031" y="152"/>
                  </a:lnTo>
                  <a:lnTo>
                    <a:pt x="35611" y="0"/>
                  </a:lnTo>
                  <a:close/>
                </a:path>
              </a:pathLst>
            </a:custGeom>
            <a:solidFill>
              <a:srgbClr val="17977A"/>
            </a:solidFill>
          </p:spPr>
          <p:txBody>
            <a:bodyPr wrap="square" lIns="0" tIns="0" rIns="0" bIns="0" rtlCol="0"/>
            <a:lstStyle/>
            <a:p>
              <a:endParaRPr/>
            </a:p>
          </p:txBody>
        </p:sp>
        <p:sp>
          <p:nvSpPr>
            <p:cNvPr id="834" name="object 624">
              <a:extLst>
                <a:ext uri="{FF2B5EF4-FFF2-40B4-BE49-F238E27FC236}">
                  <a16:creationId xmlns:a16="http://schemas.microsoft.com/office/drawing/2014/main" id="{AF2A8CAC-8B2B-CDF7-1136-49900E0F7BC5}"/>
                </a:ext>
              </a:extLst>
            </p:cNvPr>
            <p:cNvSpPr/>
            <p:nvPr/>
          </p:nvSpPr>
          <p:spPr>
            <a:xfrm>
              <a:off x="4158844" y="1953805"/>
              <a:ext cx="29845" cy="17145"/>
            </a:xfrm>
            <a:custGeom>
              <a:avLst/>
              <a:gdLst/>
              <a:ahLst/>
              <a:cxnLst/>
              <a:rect l="l" t="t" r="r" b="b"/>
              <a:pathLst>
                <a:path w="29845" h="17144">
                  <a:moveTo>
                    <a:pt x="25031" y="25"/>
                  </a:moveTo>
                  <a:lnTo>
                    <a:pt x="18199" y="0"/>
                  </a:lnTo>
                  <a:lnTo>
                    <a:pt x="15722" y="342"/>
                  </a:lnTo>
                  <a:lnTo>
                    <a:pt x="13208" y="1041"/>
                  </a:lnTo>
                  <a:lnTo>
                    <a:pt x="5524" y="2959"/>
                  </a:lnTo>
                  <a:lnTo>
                    <a:pt x="0" y="7365"/>
                  </a:lnTo>
                  <a:lnTo>
                    <a:pt x="0" y="11620"/>
                  </a:lnTo>
                  <a:lnTo>
                    <a:pt x="114" y="12280"/>
                  </a:lnTo>
                  <a:lnTo>
                    <a:pt x="825" y="15138"/>
                  </a:lnTo>
                  <a:lnTo>
                    <a:pt x="4864" y="16636"/>
                  </a:lnTo>
                  <a:lnTo>
                    <a:pt x="12052" y="16598"/>
                  </a:lnTo>
                  <a:lnTo>
                    <a:pt x="14478" y="16268"/>
                  </a:lnTo>
                  <a:lnTo>
                    <a:pt x="16878" y="15595"/>
                  </a:lnTo>
                  <a:lnTo>
                    <a:pt x="24485" y="13677"/>
                  </a:lnTo>
                  <a:lnTo>
                    <a:pt x="29425" y="9296"/>
                  </a:lnTo>
                  <a:lnTo>
                    <a:pt x="29425" y="5384"/>
                  </a:lnTo>
                  <a:lnTo>
                    <a:pt x="29387" y="4648"/>
                  </a:lnTo>
                  <a:lnTo>
                    <a:pt x="28600" y="1511"/>
                  </a:lnTo>
                  <a:lnTo>
                    <a:pt x="25031" y="25"/>
                  </a:lnTo>
                  <a:close/>
                </a:path>
              </a:pathLst>
            </a:custGeom>
            <a:solidFill>
              <a:srgbClr val="004539"/>
            </a:solidFill>
          </p:spPr>
          <p:txBody>
            <a:bodyPr wrap="square" lIns="0" tIns="0" rIns="0" bIns="0" rtlCol="0"/>
            <a:lstStyle/>
            <a:p>
              <a:endParaRPr/>
            </a:p>
          </p:txBody>
        </p:sp>
        <p:sp>
          <p:nvSpPr>
            <p:cNvPr id="835" name="object 625">
              <a:extLst>
                <a:ext uri="{FF2B5EF4-FFF2-40B4-BE49-F238E27FC236}">
                  <a16:creationId xmlns:a16="http://schemas.microsoft.com/office/drawing/2014/main" id="{2B41E2C8-EC12-E5D4-8FCF-E259AE4BEBCB}"/>
                </a:ext>
              </a:extLst>
            </p:cNvPr>
            <p:cNvSpPr/>
            <p:nvPr/>
          </p:nvSpPr>
          <p:spPr>
            <a:xfrm>
              <a:off x="4178026" y="1888764"/>
              <a:ext cx="5715" cy="8255"/>
            </a:xfrm>
            <a:custGeom>
              <a:avLst/>
              <a:gdLst/>
              <a:ahLst/>
              <a:cxnLst/>
              <a:rect l="l" t="t" r="r" b="b"/>
              <a:pathLst>
                <a:path w="5714" h="8255">
                  <a:moveTo>
                    <a:pt x="3568" y="0"/>
                  </a:moveTo>
                  <a:lnTo>
                    <a:pt x="2400" y="634"/>
                  </a:lnTo>
                  <a:lnTo>
                    <a:pt x="1257" y="1104"/>
                  </a:lnTo>
                  <a:lnTo>
                    <a:pt x="152" y="1358"/>
                  </a:lnTo>
                  <a:lnTo>
                    <a:pt x="520" y="2184"/>
                  </a:lnTo>
                  <a:lnTo>
                    <a:pt x="685" y="3073"/>
                  </a:lnTo>
                  <a:lnTo>
                    <a:pt x="685" y="5105"/>
                  </a:lnTo>
                  <a:lnTo>
                    <a:pt x="444" y="6273"/>
                  </a:lnTo>
                  <a:lnTo>
                    <a:pt x="0" y="7480"/>
                  </a:lnTo>
                  <a:lnTo>
                    <a:pt x="228" y="7772"/>
                  </a:lnTo>
                  <a:lnTo>
                    <a:pt x="342" y="7899"/>
                  </a:lnTo>
                  <a:lnTo>
                    <a:pt x="1866" y="5524"/>
                  </a:lnTo>
                  <a:lnTo>
                    <a:pt x="3619" y="3428"/>
                  </a:lnTo>
                  <a:lnTo>
                    <a:pt x="5575" y="1650"/>
                  </a:lnTo>
                  <a:lnTo>
                    <a:pt x="4254" y="546"/>
                  </a:lnTo>
                  <a:lnTo>
                    <a:pt x="3568" y="0"/>
                  </a:lnTo>
                  <a:close/>
                </a:path>
              </a:pathLst>
            </a:custGeom>
            <a:solidFill>
              <a:srgbClr val="17977A"/>
            </a:solidFill>
          </p:spPr>
          <p:txBody>
            <a:bodyPr wrap="square" lIns="0" tIns="0" rIns="0" bIns="0" rtlCol="0"/>
            <a:lstStyle/>
            <a:p>
              <a:endParaRPr/>
            </a:p>
          </p:txBody>
        </p:sp>
        <p:sp>
          <p:nvSpPr>
            <p:cNvPr id="836" name="object 626">
              <a:extLst>
                <a:ext uri="{FF2B5EF4-FFF2-40B4-BE49-F238E27FC236}">
                  <a16:creationId xmlns:a16="http://schemas.microsoft.com/office/drawing/2014/main" id="{7CFD9475-B5A0-1EC9-C88D-3D4515E8493B}"/>
                </a:ext>
              </a:extLst>
            </p:cNvPr>
            <p:cNvSpPr/>
            <p:nvPr/>
          </p:nvSpPr>
          <p:spPr>
            <a:xfrm>
              <a:off x="4178374" y="1890416"/>
              <a:ext cx="33655" cy="45085"/>
            </a:xfrm>
            <a:custGeom>
              <a:avLst/>
              <a:gdLst/>
              <a:ahLst/>
              <a:cxnLst/>
              <a:rect l="l" t="t" r="r" b="b"/>
              <a:pathLst>
                <a:path w="33654" h="45085">
                  <a:moveTo>
                    <a:pt x="16014" y="43294"/>
                  </a:moveTo>
                  <a:lnTo>
                    <a:pt x="11899" y="43294"/>
                  </a:lnTo>
                  <a:lnTo>
                    <a:pt x="13169" y="44132"/>
                  </a:lnTo>
                  <a:lnTo>
                    <a:pt x="14795" y="44577"/>
                  </a:lnTo>
                  <a:lnTo>
                    <a:pt x="16687" y="44678"/>
                  </a:lnTo>
                  <a:lnTo>
                    <a:pt x="16014" y="43294"/>
                  </a:lnTo>
                  <a:close/>
                </a:path>
                <a:path w="33654" h="45085">
                  <a:moveTo>
                    <a:pt x="5232" y="0"/>
                  </a:moveTo>
                  <a:lnTo>
                    <a:pt x="3263" y="1778"/>
                  </a:lnTo>
                  <a:lnTo>
                    <a:pt x="1523" y="3860"/>
                  </a:lnTo>
                  <a:lnTo>
                    <a:pt x="0" y="6248"/>
                  </a:lnTo>
                  <a:lnTo>
                    <a:pt x="6451" y="14224"/>
                  </a:lnTo>
                  <a:lnTo>
                    <a:pt x="12166" y="20599"/>
                  </a:lnTo>
                  <a:lnTo>
                    <a:pt x="12598" y="21653"/>
                  </a:lnTo>
                  <a:lnTo>
                    <a:pt x="13258" y="22707"/>
                  </a:lnTo>
                  <a:lnTo>
                    <a:pt x="13576" y="23888"/>
                  </a:lnTo>
                  <a:lnTo>
                    <a:pt x="13576" y="28638"/>
                  </a:lnTo>
                  <a:lnTo>
                    <a:pt x="11264" y="32766"/>
                  </a:lnTo>
                  <a:lnTo>
                    <a:pt x="7467" y="36703"/>
                  </a:lnTo>
                  <a:lnTo>
                    <a:pt x="8902" y="39484"/>
                  </a:lnTo>
                  <a:lnTo>
                    <a:pt x="9944" y="41389"/>
                  </a:lnTo>
                  <a:lnTo>
                    <a:pt x="10375" y="41884"/>
                  </a:lnTo>
                  <a:lnTo>
                    <a:pt x="10782" y="42456"/>
                  </a:lnTo>
                  <a:lnTo>
                    <a:pt x="11302" y="42926"/>
                  </a:lnTo>
                  <a:lnTo>
                    <a:pt x="11899" y="43319"/>
                  </a:lnTo>
                  <a:lnTo>
                    <a:pt x="16014" y="43294"/>
                  </a:lnTo>
                  <a:lnTo>
                    <a:pt x="15278" y="41783"/>
                  </a:lnTo>
                  <a:lnTo>
                    <a:pt x="13754" y="38785"/>
                  </a:lnTo>
                  <a:lnTo>
                    <a:pt x="12179" y="35902"/>
                  </a:lnTo>
                  <a:lnTo>
                    <a:pt x="15825" y="28113"/>
                  </a:lnTo>
                  <a:lnTo>
                    <a:pt x="20612" y="22002"/>
                  </a:lnTo>
                  <a:lnTo>
                    <a:pt x="26541" y="17568"/>
                  </a:lnTo>
                  <a:lnTo>
                    <a:pt x="33616" y="14808"/>
                  </a:lnTo>
                  <a:lnTo>
                    <a:pt x="31462" y="13004"/>
                  </a:lnTo>
                  <a:lnTo>
                    <a:pt x="21374" y="13004"/>
                  </a:lnTo>
                  <a:lnTo>
                    <a:pt x="18757" y="11912"/>
                  </a:lnTo>
                  <a:lnTo>
                    <a:pt x="17487" y="10896"/>
                  </a:lnTo>
                  <a:lnTo>
                    <a:pt x="12001" y="5651"/>
                  </a:lnTo>
                  <a:lnTo>
                    <a:pt x="5232" y="0"/>
                  </a:lnTo>
                  <a:close/>
                </a:path>
                <a:path w="33654" h="45085">
                  <a:moveTo>
                    <a:pt x="27965" y="10185"/>
                  </a:moveTo>
                  <a:lnTo>
                    <a:pt x="24637" y="12306"/>
                  </a:lnTo>
                  <a:lnTo>
                    <a:pt x="21374" y="13004"/>
                  </a:lnTo>
                  <a:lnTo>
                    <a:pt x="31462" y="13004"/>
                  </a:lnTo>
                  <a:lnTo>
                    <a:pt x="29883" y="11709"/>
                  </a:lnTo>
                  <a:lnTo>
                    <a:pt x="27965" y="10185"/>
                  </a:lnTo>
                  <a:close/>
                </a:path>
              </a:pathLst>
            </a:custGeom>
            <a:solidFill>
              <a:srgbClr val="97C091"/>
            </a:solidFill>
          </p:spPr>
          <p:txBody>
            <a:bodyPr wrap="square" lIns="0" tIns="0" rIns="0" bIns="0" rtlCol="0"/>
            <a:lstStyle/>
            <a:p>
              <a:endParaRPr/>
            </a:p>
          </p:txBody>
        </p:sp>
        <p:sp>
          <p:nvSpPr>
            <p:cNvPr id="837" name="object 627">
              <a:extLst>
                <a:ext uri="{FF2B5EF4-FFF2-40B4-BE49-F238E27FC236}">
                  <a16:creationId xmlns:a16="http://schemas.microsoft.com/office/drawing/2014/main" id="{FCAB51FD-F5AE-710D-E2E1-A349A9675645}"/>
                </a:ext>
              </a:extLst>
            </p:cNvPr>
            <p:cNvSpPr/>
            <p:nvPr/>
          </p:nvSpPr>
          <p:spPr>
            <a:xfrm>
              <a:off x="4190622" y="1905219"/>
              <a:ext cx="53340" cy="52069"/>
            </a:xfrm>
            <a:custGeom>
              <a:avLst/>
              <a:gdLst/>
              <a:ahLst/>
              <a:cxnLst/>
              <a:rect l="l" t="t" r="r" b="b"/>
              <a:pathLst>
                <a:path w="53339" h="52069">
                  <a:moveTo>
                    <a:pt x="21372" y="0"/>
                  </a:moveTo>
                  <a:lnTo>
                    <a:pt x="14297" y="2760"/>
                  </a:lnTo>
                  <a:lnTo>
                    <a:pt x="8367" y="7194"/>
                  </a:lnTo>
                  <a:lnTo>
                    <a:pt x="3580" y="13305"/>
                  </a:lnTo>
                  <a:lnTo>
                    <a:pt x="0" y="20955"/>
                  </a:lnTo>
                  <a:lnTo>
                    <a:pt x="45" y="21297"/>
                  </a:lnTo>
                  <a:lnTo>
                    <a:pt x="1612" y="24180"/>
                  </a:lnTo>
                  <a:lnTo>
                    <a:pt x="3033" y="26987"/>
                  </a:lnTo>
                  <a:lnTo>
                    <a:pt x="6906" y="34988"/>
                  </a:lnTo>
                  <a:lnTo>
                    <a:pt x="12393" y="46748"/>
                  </a:lnTo>
                  <a:lnTo>
                    <a:pt x="12723" y="47396"/>
                  </a:lnTo>
                  <a:lnTo>
                    <a:pt x="20292" y="51498"/>
                  </a:lnTo>
                  <a:lnTo>
                    <a:pt x="21169" y="51498"/>
                  </a:lnTo>
                  <a:lnTo>
                    <a:pt x="37568" y="45897"/>
                  </a:lnTo>
                  <a:lnTo>
                    <a:pt x="21842" y="45897"/>
                  </a:lnTo>
                  <a:lnTo>
                    <a:pt x="19403" y="42291"/>
                  </a:lnTo>
                  <a:lnTo>
                    <a:pt x="18895" y="41694"/>
                  </a:lnTo>
                  <a:lnTo>
                    <a:pt x="18721" y="41135"/>
                  </a:lnTo>
                  <a:lnTo>
                    <a:pt x="18763" y="36372"/>
                  </a:lnTo>
                  <a:lnTo>
                    <a:pt x="22197" y="31191"/>
                  </a:lnTo>
                  <a:lnTo>
                    <a:pt x="27366" y="27266"/>
                  </a:lnTo>
                  <a:lnTo>
                    <a:pt x="33805" y="22999"/>
                  </a:lnTo>
                  <a:lnTo>
                    <a:pt x="41387" y="21526"/>
                  </a:lnTo>
                  <a:lnTo>
                    <a:pt x="51988" y="21526"/>
                  </a:lnTo>
                  <a:lnTo>
                    <a:pt x="51877" y="21297"/>
                  </a:lnTo>
                  <a:lnTo>
                    <a:pt x="51661" y="20955"/>
                  </a:lnTo>
                  <a:lnTo>
                    <a:pt x="48562" y="17805"/>
                  </a:lnTo>
                  <a:lnTo>
                    <a:pt x="43782" y="13017"/>
                  </a:lnTo>
                  <a:lnTo>
                    <a:pt x="42760" y="12293"/>
                  </a:lnTo>
                  <a:lnTo>
                    <a:pt x="36396" y="12293"/>
                  </a:lnTo>
                  <a:lnTo>
                    <a:pt x="34669" y="11493"/>
                  </a:lnTo>
                  <a:lnTo>
                    <a:pt x="33437" y="10515"/>
                  </a:lnTo>
                  <a:lnTo>
                    <a:pt x="27912" y="5486"/>
                  </a:lnTo>
                  <a:lnTo>
                    <a:pt x="21372" y="0"/>
                  </a:lnTo>
                  <a:close/>
                </a:path>
                <a:path w="53339" h="52069">
                  <a:moveTo>
                    <a:pt x="51988" y="21526"/>
                  </a:moveTo>
                  <a:lnTo>
                    <a:pt x="41387" y="21526"/>
                  </a:lnTo>
                  <a:lnTo>
                    <a:pt x="43838" y="25107"/>
                  </a:lnTo>
                  <a:lnTo>
                    <a:pt x="44397" y="25768"/>
                  </a:lnTo>
                  <a:lnTo>
                    <a:pt x="44664" y="26644"/>
                  </a:lnTo>
                  <a:lnTo>
                    <a:pt x="21842" y="45897"/>
                  </a:lnTo>
                  <a:lnTo>
                    <a:pt x="37568" y="45897"/>
                  </a:lnTo>
                  <a:lnTo>
                    <a:pt x="52842" y="27914"/>
                  </a:lnTo>
                  <a:lnTo>
                    <a:pt x="52805" y="23977"/>
                  </a:lnTo>
                  <a:lnTo>
                    <a:pt x="52639" y="23075"/>
                  </a:lnTo>
                  <a:lnTo>
                    <a:pt x="51988" y="21526"/>
                  </a:lnTo>
                  <a:close/>
                </a:path>
                <a:path w="53339" h="52069">
                  <a:moveTo>
                    <a:pt x="43782" y="13017"/>
                  </a:moveTo>
                  <a:close/>
                </a:path>
                <a:path w="53339" h="52069">
                  <a:moveTo>
                    <a:pt x="41057" y="11087"/>
                  </a:moveTo>
                  <a:lnTo>
                    <a:pt x="38631" y="12103"/>
                  </a:lnTo>
                  <a:lnTo>
                    <a:pt x="36396" y="12293"/>
                  </a:lnTo>
                  <a:lnTo>
                    <a:pt x="42760" y="12293"/>
                  </a:lnTo>
                  <a:lnTo>
                    <a:pt x="41057" y="11087"/>
                  </a:lnTo>
                  <a:close/>
                </a:path>
              </a:pathLst>
            </a:custGeom>
            <a:solidFill>
              <a:srgbClr val="17977A"/>
            </a:solidFill>
          </p:spPr>
          <p:txBody>
            <a:bodyPr wrap="square" lIns="0" tIns="0" rIns="0" bIns="0" rtlCol="0"/>
            <a:lstStyle/>
            <a:p>
              <a:endParaRPr/>
            </a:p>
          </p:txBody>
        </p:sp>
        <p:sp>
          <p:nvSpPr>
            <p:cNvPr id="838" name="object 628">
              <a:extLst>
                <a:ext uri="{FF2B5EF4-FFF2-40B4-BE49-F238E27FC236}">
                  <a16:creationId xmlns:a16="http://schemas.microsoft.com/office/drawing/2014/main" id="{D7586DD7-B5B9-E137-ECDC-9BC7619E7C3E}"/>
                </a:ext>
              </a:extLst>
            </p:cNvPr>
            <p:cNvSpPr/>
            <p:nvPr/>
          </p:nvSpPr>
          <p:spPr>
            <a:xfrm>
              <a:off x="4209271" y="1926741"/>
              <a:ext cx="26034" cy="24765"/>
            </a:xfrm>
            <a:custGeom>
              <a:avLst/>
              <a:gdLst/>
              <a:ahLst/>
              <a:cxnLst/>
              <a:rect l="l" t="t" r="r" b="b"/>
              <a:pathLst>
                <a:path w="26035" h="24764">
                  <a:moveTo>
                    <a:pt x="22745" y="0"/>
                  </a:moveTo>
                  <a:lnTo>
                    <a:pt x="15151" y="1473"/>
                  </a:lnTo>
                  <a:lnTo>
                    <a:pt x="8712" y="5740"/>
                  </a:lnTo>
                  <a:lnTo>
                    <a:pt x="3543" y="9677"/>
                  </a:lnTo>
                  <a:lnTo>
                    <a:pt x="0" y="15011"/>
                  </a:lnTo>
                  <a:lnTo>
                    <a:pt x="0" y="19392"/>
                  </a:lnTo>
                  <a:lnTo>
                    <a:pt x="241" y="20180"/>
                  </a:lnTo>
                  <a:lnTo>
                    <a:pt x="749" y="20777"/>
                  </a:lnTo>
                  <a:lnTo>
                    <a:pt x="3200" y="24383"/>
                  </a:lnTo>
                  <a:lnTo>
                    <a:pt x="10794" y="22910"/>
                  </a:lnTo>
                  <a:lnTo>
                    <a:pt x="17246" y="18630"/>
                  </a:lnTo>
                  <a:lnTo>
                    <a:pt x="22796" y="14846"/>
                  </a:lnTo>
                  <a:lnTo>
                    <a:pt x="26022" y="9639"/>
                  </a:lnTo>
                  <a:lnTo>
                    <a:pt x="26022" y="6134"/>
                  </a:lnTo>
                  <a:lnTo>
                    <a:pt x="26022" y="5118"/>
                  </a:lnTo>
                  <a:lnTo>
                    <a:pt x="25755" y="4241"/>
                  </a:lnTo>
                  <a:lnTo>
                    <a:pt x="25184" y="3581"/>
                  </a:lnTo>
                  <a:lnTo>
                    <a:pt x="22745" y="0"/>
                  </a:lnTo>
                  <a:close/>
                </a:path>
              </a:pathLst>
            </a:custGeom>
            <a:solidFill>
              <a:srgbClr val="004539"/>
            </a:solidFill>
          </p:spPr>
          <p:txBody>
            <a:bodyPr wrap="square" lIns="0" tIns="0" rIns="0" bIns="0" rtlCol="0"/>
            <a:lstStyle/>
            <a:p>
              <a:endParaRPr/>
            </a:p>
          </p:txBody>
        </p:sp>
        <p:sp>
          <p:nvSpPr>
            <p:cNvPr id="839" name="object 629">
              <a:extLst>
                <a:ext uri="{FF2B5EF4-FFF2-40B4-BE49-F238E27FC236}">
                  <a16:creationId xmlns:a16="http://schemas.microsoft.com/office/drawing/2014/main" id="{A1B71B04-9745-EB5C-0991-AC4433C3E619}"/>
                </a:ext>
              </a:extLst>
            </p:cNvPr>
            <p:cNvSpPr/>
            <p:nvPr/>
          </p:nvSpPr>
          <p:spPr>
            <a:xfrm>
              <a:off x="4246935" y="1857701"/>
              <a:ext cx="43180" cy="36830"/>
            </a:xfrm>
            <a:custGeom>
              <a:avLst/>
              <a:gdLst/>
              <a:ahLst/>
              <a:cxnLst/>
              <a:rect l="l" t="t" r="r" b="b"/>
              <a:pathLst>
                <a:path w="43179" h="36830">
                  <a:moveTo>
                    <a:pt x="35369" y="4597"/>
                  </a:moveTo>
                  <a:lnTo>
                    <a:pt x="36271" y="6349"/>
                  </a:lnTo>
                  <a:lnTo>
                    <a:pt x="36599" y="8064"/>
                  </a:lnTo>
                  <a:lnTo>
                    <a:pt x="36632" y="14655"/>
                  </a:lnTo>
                  <a:lnTo>
                    <a:pt x="36461" y="16103"/>
                  </a:lnTo>
                  <a:lnTo>
                    <a:pt x="35877" y="18491"/>
                  </a:lnTo>
                  <a:lnTo>
                    <a:pt x="33629" y="25272"/>
                  </a:lnTo>
                  <a:lnTo>
                    <a:pt x="29997" y="30479"/>
                  </a:lnTo>
                  <a:lnTo>
                    <a:pt x="26504" y="31254"/>
                  </a:lnTo>
                  <a:lnTo>
                    <a:pt x="27266" y="32334"/>
                  </a:lnTo>
                  <a:lnTo>
                    <a:pt x="27812" y="33667"/>
                  </a:lnTo>
                  <a:lnTo>
                    <a:pt x="28143" y="35217"/>
                  </a:lnTo>
                  <a:lnTo>
                    <a:pt x="32156" y="36461"/>
                  </a:lnTo>
                  <a:lnTo>
                    <a:pt x="42884" y="11810"/>
                  </a:lnTo>
                  <a:lnTo>
                    <a:pt x="42853" y="6349"/>
                  </a:lnTo>
                  <a:lnTo>
                    <a:pt x="42732" y="5143"/>
                  </a:lnTo>
                  <a:lnTo>
                    <a:pt x="39255" y="5143"/>
                  </a:lnTo>
                  <a:lnTo>
                    <a:pt x="37210" y="4978"/>
                  </a:lnTo>
                  <a:lnTo>
                    <a:pt x="36448" y="4838"/>
                  </a:lnTo>
                  <a:lnTo>
                    <a:pt x="35369" y="4597"/>
                  </a:lnTo>
                  <a:close/>
                </a:path>
                <a:path w="43179" h="36830">
                  <a:moveTo>
                    <a:pt x="3848" y="1054"/>
                  </a:moveTo>
                  <a:lnTo>
                    <a:pt x="3752" y="2857"/>
                  </a:lnTo>
                  <a:lnTo>
                    <a:pt x="3634" y="4597"/>
                  </a:lnTo>
                  <a:lnTo>
                    <a:pt x="2984" y="8064"/>
                  </a:lnTo>
                  <a:lnTo>
                    <a:pt x="1689" y="11810"/>
                  </a:lnTo>
                  <a:lnTo>
                    <a:pt x="1206" y="13411"/>
                  </a:lnTo>
                  <a:lnTo>
                    <a:pt x="634" y="14960"/>
                  </a:lnTo>
                  <a:lnTo>
                    <a:pt x="0" y="16446"/>
                  </a:lnTo>
                  <a:lnTo>
                    <a:pt x="1968" y="17513"/>
                  </a:lnTo>
                  <a:lnTo>
                    <a:pt x="3238" y="19596"/>
                  </a:lnTo>
                  <a:lnTo>
                    <a:pt x="3822" y="22313"/>
                  </a:lnTo>
                  <a:lnTo>
                    <a:pt x="11531" y="24815"/>
                  </a:lnTo>
                  <a:lnTo>
                    <a:pt x="18211" y="27050"/>
                  </a:lnTo>
                  <a:lnTo>
                    <a:pt x="21742" y="28282"/>
                  </a:lnTo>
                  <a:lnTo>
                    <a:pt x="20827" y="26504"/>
                  </a:lnTo>
                  <a:lnTo>
                    <a:pt x="20437" y="24612"/>
                  </a:lnTo>
                  <a:lnTo>
                    <a:pt x="20561" y="17513"/>
                  </a:lnTo>
                  <a:lnTo>
                    <a:pt x="20624" y="17017"/>
                  </a:lnTo>
                  <a:lnTo>
                    <a:pt x="21196" y="14655"/>
                  </a:lnTo>
                  <a:lnTo>
                    <a:pt x="22986" y="9283"/>
                  </a:lnTo>
                  <a:lnTo>
                    <a:pt x="25628" y="4914"/>
                  </a:lnTo>
                  <a:lnTo>
                    <a:pt x="28172" y="3086"/>
                  </a:lnTo>
                  <a:lnTo>
                    <a:pt x="12141" y="3086"/>
                  </a:lnTo>
                  <a:lnTo>
                    <a:pt x="9156" y="2857"/>
                  </a:lnTo>
                  <a:lnTo>
                    <a:pt x="3848" y="1054"/>
                  </a:lnTo>
                  <a:close/>
                </a:path>
                <a:path w="43179" h="36830">
                  <a:moveTo>
                    <a:pt x="42456" y="3505"/>
                  </a:moveTo>
                  <a:lnTo>
                    <a:pt x="40906" y="4597"/>
                  </a:lnTo>
                  <a:lnTo>
                    <a:pt x="39255" y="5143"/>
                  </a:lnTo>
                  <a:lnTo>
                    <a:pt x="42732" y="5143"/>
                  </a:lnTo>
                  <a:lnTo>
                    <a:pt x="42456" y="3505"/>
                  </a:lnTo>
                  <a:close/>
                </a:path>
                <a:path w="43179" h="36830">
                  <a:moveTo>
                    <a:pt x="16357" y="0"/>
                  </a:moveTo>
                  <a:lnTo>
                    <a:pt x="14376" y="2006"/>
                  </a:lnTo>
                  <a:lnTo>
                    <a:pt x="12141" y="3086"/>
                  </a:lnTo>
                  <a:lnTo>
                    <a:pt x="28172" y="3086"/>
                  </a:lnTo>
                  <a:lnTo>
                    <a:pt x="28384" y="2933"/>
                  </a:lnTo>
                  <a:lnTo>
                    <a:pt x="16357" y="0"/>
                  </a:lnTo>
                  <a:close/>
                </a:path>
              </a:pathLst>
            </a:custGeom>
            <a:solidFill>
              <a:srgbClr val="17977A"/>
            </a:solidFill>
          </p:spPr>
          <p:txBody>
            <a:bodyPr wrap="square" lIns="0" tIns="0" rIns="0" bIns="0" rtlCol="0"/>
            <a:lstStyle/>
            <a:p>
              <a:endParaRPr/>
            </a:p>
          </p:txBody>
        </p:sp>
        <p:sp>
          <p:nvSpPr>
            <p:cNvPr id="840" name="object 630">
              <a:extLst>
                <a:ext uri="{FF2B5EF4-FFF2-40B4-BE49-F238E27FC236}">
                  <a16:creationId xmlns:a16="http://schemas.microsoft.com/office/drawing/2014/main" id="{6FBEE7CC-76D5-C120-B36D-FEC6AB252E5C}"/>
                </a:ext>
              </a:extLst>
            </p:cNvPr>
            <p:cNvSpPr/>
            <p:nvPr/>
          </p:nvSpPr>
          <p:spPr>
            <a:xfrm>
              <a:off x="4267272" y="1860624"/>
              <a:ext cx="16510" cy="28575"/>
            </a:xfrm>
            <a:custGeom>
              <a:avLst/>
              <a:gdLst/>
              <a:ahLst/>
              <a:cxnLst/>
              <a:rect l="l" t="t" r="r" b="b"/>
              <a:pathLst>
                <a:path w="16510" h="28575">
                  <a:moveTo>
                    <a:pt x="8051" y="0"/>
                  </a:moveTo>
                  <a:lnTo>
                    <a:pt x="0" y="16370"/>
                  </a:lnTo>
                  <a:lnTo>
                    <a:pt x="0" y="21183"/>
                  </a:lnTo>
                  <a:lnTo>
                    <a:pt x="495" y="23583"/>
                  </a:lnTo>
                  <a:lnTo>
                    <a:pt x="1409" y="25361"/>
                  </a:lnTo>
                  <a:lnTo>
                    <a:pt x="3835" y="26250"/>
                  </a:lnTo>
                  <a:lnTo>
                    <a:pt x="4762" y="26746"/>
                  </a:lnTo>
                  <a:lnTo>
                    <a:pt x="5537" y="27457"/>
                  </a:lnTo>
                  <a:lnTo>
                    <a:pt x="6159" y="28333"/>
                  </a:lnTo>
                  <a:lnTo>
                    <a:pt x="9651" y="27546"/>
                  </a:lnTo>
                  <a:lnTo>
                    <a:pt x="13284" y="22351"/>
                  </a:lnTo>
                  <a:lnTo>
                    <a:pt x="15544" y="15570"/>
                  </a:lnTo>
                  <a:lnTo>
                    <a:pt x="16128" y="13169"/>
                  </a:lnTo>
                  <a:lnTo>
                    <a:pt x="16408" y="10820"/>
                  </a:lnTo>
                  <a:lnTo>
                    <a:pt x="16408" y="8674"/>
                  </a:lnTo>
                  <a:lnTo>
                    <a:pt x="16408" y="5880"/>
                  </a:lnTo>
                  <a:lnTo>
                    <a:pt x="15938" y="3428"/>
                  </a:lnTo>
                  <a:lnTo>
                    <a:pt x="15036" y="1676"/>
                  </a:lnTo>
                  <a:lnTo>
                    <a:pt x="8051" y="0"/>
                  </a:lnTo>
                  <a:close/>
                </a:path>
              </a:pathLst>
            </a:custGeom>
            <a:solidFill>
              <a:srgbClr val="004539"/>
            </a:solidFill>
          </p:spPr>
          <p:txBody>
            <a:bodyPr wrap="square" lIns="0" tIns="0" rIns="0" bIns="0" rtlCol="0"/>
            <a:lstStyle/>
            <a:p>
              <a:endParaRPr/>
            </a:p>
          </p:txBody>
        </p:sp>
        <p:sp>
          <p:nvSpPr>
            <p:cNvPr id="841" name="object 631">
              <a:extLst>
                <a:ext uri="{FF2B5EF4-FFF2-40B4-BE49-F238E27FC236}">
                  <a16:creationId xmlns:a16="http://schemas.microsoft.com/office/drawing/2014/main" id="{7D58668B-44EC-55E0-B4EA-5F0C4C6E29E3}"/>
                </a:ext>
              </a:extLst>
            </p:cNvPr>
            <p:cNvSpPr/>
            <p:nvPr/>
          </p:nvSpPr>
          <p:spPr>
            <a:xfrm>
              <a:off x="4156388" y="1860314"/>
              <a:ext cx="25400" cy="29845"/>
            </a:xfrm>
            <a:custGeom>
              <a:avLst/>
              <a:gdLst/>
              <a:ahLst/>
              <a:cxnLst/>
              <a:rect l="l" t="t" r="r" b="b"/>
              <a:pathLst>
                <a:path w="25400" h="29844">
                  <a:moveTo>
                    <a:pt x="1003" y="0"/>
                  </a:moveTo>
                  <a:lnTo>
                    <a:pt x="0" y="381"/>
                  </a:lnTo>
                  <a:lnTo>
                    <a:pt x="1384" y="2159"/>
                  </a:lnTo>
                  <a:lnTo>
                    <a:pt x="2349" y="3581"/>
                  </a:lnTo>
                  <a:lnTo>
                    <a:pt x="2794" y="4432"/>
                  </a:lnTo>
                  <a:lnTo>
                    <a:pt x="3162" y="5003"/>
                  </a:lnTo>
                  <a:lnTo>
                    <a:pt x="3429" y="5600"/>
                  </a:lnTo>
                  <a:lnTo>
                    <a:pt x="3619" y="6235"/>
                  </a:lnTo>
                  <a:lnTo>
                    <a:pt x="15332" y="20921"/>
                  </a:lnTo>
                  <a:lnTo>
                    <a:pt x="19325" y="26093"/>
                  </a:lnTo>
                  <a:lnTo>
                    <a:pt x="21513" y="29235"/>
                  </a:lnTo>
                  <a:lnTo>
                    <a:pt x="21793" y="29806"/>
                  </a:lnTo>
                  <a:lnTo>
                    <a:pt x="22898" y="29552"/>
                  </a:lnTo>
                  <a:lnTo>
                    <a:pt x="24041" y="29095"/>
                  </a:lnTo>
                  <a:lnTo>
                    <a:pt x="25209" y="28448"/>
                  </a:lnTo>
                  <a:lnTo>
                    <a:pt x="22390" y="26149"/>
                  </a:lnTo>
                  <a:lnTo>
                    <a:pt x="19405" y="23850"/>
                  </a:lnTo>
                  <a:lnTo>
                    <a:pt x="16459" y="21793"/>
                  </a:lnTo>
                  <a:lnTo>
                    <a:pt x="16129" y="19862"/>
                  </a:lnTo>
                  <a:lnTo>
                    <a:pt x="15963" y="17983"/>
                  </a:lnTo>
                  <a:lnTo>
                    <a:pt x="15963" y="13703"/>
                  </a:lnTo>
                  <a:lnTo>
                    <a:pt x="16268" y="11341"/>
                  </a:lnTo>
                  <a:lnTo>
                    <a:pt x="16865" y="9118"/>
                  </a:lnTo>
                  <a:lnTo>
                    <a:pt x="12712" y="6705"/>
                  </a:lnTo>
                  <a:lnTo>
                    <a:pt x="6908" y="3175"/>
                  </a:lnTo>
                  <a:lnTo>
                    <a:pt x="1003" y="0"/>
                  </a:lnTo>
                  <a:close/>
                </a:path>
              </a:pathLst>
            </a:custGeom>
            <a:solidFill>
              <a:srgbClr val="17977A"/>
            </a:solidFill>
          </p:spPr>
          <p:txBody>
            <a:bodyPr wrap="square" lIns="0" tIns="0" rIns="0" bIns="0" rtlCol="0"/>
            <a:lstStyle/>
            <a:p>
              <a:endParaRPr/>
            </a:p>
          </p:txBody>
        </p:sp>
        <p:sp>
          <p:nvSpPr>
            <p:cNvPr id="842" name="object 632">
              <a:extLst>
                <a:ext uri="{FF2B5EF4-FFF2-40B4-BE49-F238E27FC236}">
                  <a16:creationId xmlns:a16="http://schemas.microsoft.com/office/drawing/2014/main" id="{E590C19C-7A99-BFC9-5210-3A9512117A0A}"/>
                </a:ext>
              </a:extLst>
            </p:cNvPr>
            <p:cNvSpPr/>
            <p:nvPr/>
          </p:nvSpPr>
          <p:spPr>
            <a:xfrm>
              <a:off x="4172347" y="1869438"/>
              <a:ext cx="34290" cy="34290"/>
            </a:xfrm>
            <a:custGeom>
              <a:avLst/>
              <a:gdLst/>
              <a:ahLst/>
              <a:cxnLst/>
              <a:rect l="l" t="t" r="r" b="b"/>
              <a:pathLst>
                <a:path w="34289" h="34289">
                  <a:moveTo>
                    <a:pt x="901" y="0"/>
                  </a:moveTo>
                  <a:lnTo>
                    <a:pt x="317" y="2222"/>
                  </a:lnTo>
                  <a:lnTo>
                    <a:pt x="0" y="4571"/>
                  </a:lnTo>
                  <a:lnTo>
                    <a:pt x="0" y="8864"/>
                  </a:lnTo>
                  <a:lnTo>
                    <a:pt x="165" y="10731"/>
                  </a:lnTo>
                  <a:lnTo>
                    <a:pt x="495" y="12674"/>
                  </a:lnTo>
                  <a:lnTo>
                    <a:pt x="3454" y="14731"/>
                  </a:lnTo>
                  <a:lnTo>
                    <a:pt x="6426" y="17030"/>
                  </a:lnTo>
                  <a:lnTo>
                    <a:pt x="18021" y="26619"/>
                  </a:lnTo>
                  <a:lnTo>
                    <a:pt x="23520" y="31876"/>
                  </a:lnTo>
                  <a:lnTo>
                    <a:pt x="24790" y="32892"/>
                  </a:lnTo>
                  <a:lnTo>
                    <a:pt x="27406" y="33985"/>
                  </a:lnTo>
                  <a:lnTo>
                    <a:pt x="30670" y="33286"/>
                  </a:lnTo>
                  <a:lnTo>
                    <a:pt x="33997" y="31165"/>
                  </a:lnTo>
                  <a:lnTo>
                    <a:pt x="30391" y="28346"/>
                  </a:lnTo>
                  <a:lnTo>
                    <a:pt x="28638" y="27050"/>
                  </a:lnTo>
                  <a:lnTo>
                    <a:pt x="28282" y="24993"/>
                  </a:lnTo>
                  <a:lnTo>
                    <a:pt x="28117" y="23012"/>
                  </a:lnTo>
                  <a:lnTo>
                    <a:pt x="28117" y="17017"/>
                  </a:lnTo>
                  <a:lnTo>
                    <a:pt x="28917" y="13271"/>
                  </a:lnTo>
                  <a:lnTo>
                    <a:pt x="30492" y="9905"/>
                  </a:lnTo>
                  <a:lnTo>
                    <a:pt x="26809" y="8204"/>
                  </a:lnTo>
                  <a:lnTo>
                    <a:pt x="20370" y="5041"/>
                  </a:lnTo>
                  <a:lnTo>
                    <a:pt x="13042" y="1650"/>
                  </a:lnTo>
                  <a:lnTo>
                    <a:pt x="10845" y="3035"/>
                  </a:lnTo>
                  <a:lnTo>
                    <a:pt x="8636" y="3530"/>
                  </a:lnTo>
                  <a:lnTo>
                    <a:pt x="6667" y="2920"/>
                  </a:lnTo>
                  <a:lnTo>
                    <a:pt x="5969" y="2870"/>
                  </a:lnTo>
                  <a:lnTo>
                    <a:pt x="3860" y="1727"/>
                  </a:lnTo>
                  <a:lnTo>
                    <a:pt x="901" y="0"/>
                  </a:lnTo>
                  <a:close/>
                </a:path>
              </a:pathLst>
            </a:custGeom>
            <a:solidFill>
              <a:srgbClr val="97C091"/>
            </a:solidFill>
          </p:spPr>
          <p:txBody>
            <a:bodyPr wrap="square" lIns="0" tIns="0" rIns="0" bIns="0" rtlCol="0"/>
            <a:lstStyle/>
            <a:p>
              <a:endParaRPr/>
            </a:p>
          </p:txBody>
        </p:sp>
        <p:sp>
          <p:nvSpPr>
            <p:cNvPr id="843" name="object 633">
              <a:extLst>
                <a:ext uri="{FF2B5EF4-FFF2-40B4-BE49-F238E27FC236}">
                  <a16:creationId xmlns:a16="http://schemas.microsoft.com/office/drawing/2014/main" id="{B2FDB36E-5011-0D59-91AD-CEAFAC626B5D}"/>
                </a:ext>
              </a:extLst>
            </p:cNvPr>
            <p:cNvSpPr/>
            <p:nvPr/>
          </p:nvSpPr>
          <p:spPr>
            <a:xfrm>
              <a:off x="4200476" y="1874135"/>
              <a:ext cx="50800" cy="43815"/>
            </a:xfrm>
            <a:custGeom>
              <a:avLst/>
              <a:gdLst/>
              <a:ahLst/>
              <a:cxnLst/>
              <a:rect l="l" t="t" r="r" b="b"/>
              <a:pathLst>
                <a:path w="50800" h="43814">
                  <a:moveTo>
                    <a:pt x="46464" y="0"/>
                  </a:moveTo>
                  <a:lnTo>
                    <a:pt x="45855" y="1409"/>
                  </a:lnTo>
                  <a:lnTo>
                    <a:pt x="45194" y="2743"/>
                  </a:lnTo>
                  <a:lnTo>
                    <a:pt x="44483" y="4000"/>
                  </a:lnTo>
                  <a:lnTo>
                    <a:pt x="50287" y="5880"/>
                  </a:lnTo>
                  <a:lnTo>
                    <a:pt x="49690" y="3162"/>
                  </a:lnTo>
                  <a:lnTo>
                    <a:pt x="48420" y="1079"/>
                  </a:lnTo>
                  <a:lnTo>
                    <a:pt x="46464" y="0"/>
                  </a:lnTo>
                  <a:close/>
                </a:path>
                <a:path w="50800" h="43814">
                  <a:moveTo>
                    <a:pt x="2357" y="5206"/>
                  </a:moveTo>
                  <a:lnTo>
                    <a:pt x="783" y="8572"/>
                  </a:lnTo>
                  <a:lnTo>
                    <a:pt x="31" y="12090"/>
                  </a:lnTo>
                  <a:lnTo>
                    <a:pt x="0" y="18503"/>
                  </a:lnTo>
                  <a:lnTo>
                    <a:pt x="160" y="20294"/>
                  </a:lnTo>
                  <a:lnTo>
                    <a:pt x="503" y="22351"/>
                  </a:lnTo>
                  <a:lnTo>
                    <a:pt x="2268" y="23647"/>
                  </a:lnTo>
                  <a:lnTo>
                    <a:pt x="4072" y="25044"/>
                  </a:lnTo>
                  <a:lnTo>
                    <a:pt x="7780" y="27990"/>
                  </a:lnTo>
                  <a:lnTo>
                    <a:pt x="9685" y="29552"/>
                  </a:lnTo>
                  <a:lnTo>
                    <a:pt x="18055" y="36575"/>
                  </a:lnTo>
                  <a:lnTo>
                    <a:pt x="23579" y="41592"/>
                  </a:lnTo>
                  <a:lnTo>
                    <a:pt x="24824" y="42570"/>
                  </a:lnTo>
                  <a:lnTo>
                    <a:pt x="26538" y="43370"/>
                  </a:lnTo>
                  <a:lnTo>
                    <a:pt x="28773" y="43192"/>
                  </a:lnTo>
                  <a:lnTo>
                    <a:pt x="31212" y="42163"/>
                  </a:lnTo>
                  <a:lnTo>
                    <a:pt x="26398" y="38785"/>
                  </a:lnTo>
                  <a:lnTo>
                    <a:pt x="23884" y="37058"/>
                  </a:lnTo>
                  <a:lnTo>
                    <a:pt x="23592" y="34988"/>
                  </a:lnTo>
                  <a:lnTo>
                    <a:pt x="23452" y="32994"/>
                  </a:lnTo>
                  <a:lnTo>
                    <a:pt x="23452" y="24295"/>
                  </a:lnTo>
                  <a:lnTo>
                    <a:pt x="25255" y="18503"/>
                  </a:lnTo>
                  <a:lnTo>
                    <a:pt x="28735" y="13639"/>
                  </a:lnTo>
                  <a:lnTo>
                    <a:pt x="25700" y="12090"/>
                  </a:lnTo>
                  <a:lnTo>
                    <a:pt x="19286" y="8674"/>
                  </a:lnTo>
                  <a:lnTo>
                    <a:pt x="16062" y="7023"/>
                  </a:lnTo>
                  <a:lnTo>
                    <a:pt x="7209" y="7023"/>
                  </a:lnTo>
                  <a:lnTo>
                    <a:pt x="4593" y="6210"/>
                  </a:lnTo>
                  <a:lnTo>
                    <a:pt x="2357" y="5206"/>
                  </a:lnTo>
                  <a:close/>
                </a:path>
                <a:path w="50800" h="43814">
                  <a:moveTo>
                    <a:pt x="11870" y="4876"/>
                  </a:moveTo>
                  <a:lnTo>
                    <a:pt x="9546" y="6438"/>
                  </a:lnTo>
                  <a:lnTo>
                    <a:pt x="7209" y="7023"/>
                  </a:lnTo>
                  <a:lnTo>
                    <a:pt x="16062" y="7023"/>
                  </a:lnTo>
                  <a:lnTo>
                    <a:pt x="11870" y="4876"/>
                  </a:lnTo>
                  <a:close/>
                </a:path>
              </a:pathLst>
            </a:custGeom>
            <a:solidFill>
              <a:srgbClr val="17977A"/>
            </a:solidFill>
          </p:spPr>
          <p:txBody>
            <a:bodyPr wrap="square" lIns="0" tIns="0" rIns="0" bIns="0" rtlCol="0"/>
            <a:lstStyle/>
            <a:p>
              <a:endParaRPr/>
            </a:p>
          </p:txBody>
        </p:sp>
        <p:sp>
          <p:nvSpPr>
            <p:cNvPr id="844" name="object 634">
              <a:extLst>
                <a:ext uri="{FF2B5EF4-FFF2-40B4-BE49-F238E27FC236}">
                  <a16:creationId xmlns:a16="http://schemas.microsoft.com/office/drawing/2014/main" id="{8086B6F5-E6C1-533C-520D-526600B8C5E9}"/>
                </a:ext>
              </a:extLst>
            </p:cNvPr>
            <p:cNvSpPr/>
            <p:nvPr/>
          </p:nvSpPr>
          <p:spPr>
            <a:xfrm>
              <a:off x="4223932" y="1878136"/>
              <a:ext cx="51435" cy="52069"/>
            </a:xfrm>
            <a:custGeom>
              <a:avLst/>
              <a:gdLst/>
              <a:ahLst/>
              <a:cxnLst/>
              <a:rect l="l" t="t" r="r" b="b"/>
              <a:pathLst>
                <a:path w="51435" h="52069">
                  <a:moveTo>
                    <a:pt x="5283" y="9639"/>
                  </a:moveTo>
                  <a:lnTo>
                    <a:pt x="1803" y="14503"/>
                  </a:lnTo>
                  <a:lnTo>
                    <a:pt x="0" y="20294"/>
                  </a:lnTo>
                  <a:lnTo>
                    <a:pt x="72" y="30025"/>
                  </a:lnTo>
                  <a:lnTo>
                    <a:pt x="139" y="30987"/>
                  </a:lnTo>
                  <a:lnTo>
                    <a:pt x="431" y="33058"/>
                  </a:lnTo>
                  <a:lnTo>
                    <a:pt x="2946" y="34785"/>
                  </a:lnTo>
                  <a:lnTo>
                    <a:pt x="9588" y="39458"/>
                  </a:lnTo>
                  <a:lnTo>
                    <a:pt x="18795" y="46062"/>
                  </a:lnTo>
                  <a:lnTo>
                    <a:pt x="23279" y="49199"/>
                  </a:lnTo>
                  <a:lnTo>
                    <a:pt x="25285" y="50469"/>
                  </a:lnTo>
                  <a:lnTo>
                    <a:pt x="25615" y="50622"/>
                  </a:lnTo>
                  <a:lnTo>
                    <a:pt x="26098" y="50888"/>
                  </a:lnTo>
                  <a:lnTo>
                    <a:pt x="26606" y="51053"/>
                  </a:lnTo>
                  <a:lnTo>
                    <a:pt x="29070" y="51587"/>
                  </a:lnTo>
                  <a:lnTo>
                    <a:pt x="30924" y="51295"/>
                  </a:lnTo>
                  <a:lnTo>
                    <a:pt x="32867" y="50457"/>
                  </a:lnTo>
                  <a:lnTo>
                    <a:pt x="30276" y="48488"/>
                  </a:lnTo>
                  <a:lnTo>
                    <a:pt x="27520" y="46443"/>
                  </a:lnTo>
                  <a:lnTo>
                    <a:pt x="24739" y="44437"/>
                  </a:lnTo>
                  <a:lnTo>
                    <a:pt x="24434" y="42405"/>
                  </a:lnTo>
                  <a:lnTo>
                    <a:pt x="24282" y="40436"/>
                  </a:lnTo>
                  <a:lnTo>
                    <a:pt x="24282" y="38557"/>
                  </a:lnTo>
                  <a:lnTo>
                    <a:pt x="25423" y="30025"/>
                  </a:lnTo>
                  <a:lnTo>
                    <a:pt x="28760" y="22683"/>
                  </a:lnTo>
                  <a:lnTo>
                    <a:pt x="34167" y="16563"/>
                  </a:lnTo>
                  <a:lnTo>
                    <a:pt x="41401" y="11772"/>
                  </a:lnTo>
                  <a:lnTo>
                    <a:pt x="11328" y="11772"/>
                  </a:lnTo>
                  <a:lnTo>
                    <a:pt x="6896" y="10426"/>
                  </a:lnTo>
                  <a:lnTo>
                    <a:pt x="6045" y="10032"/>
                  </a:lnTo>
                  <a:lnTo>
                    <a:pt x="5283" y="9639"/>
                  </a:lnTo>
                  <a:close/>
                </a:path>
                <a:path w="51435" h="52069">
                  <a:moveTo>
                    <a:pt x="50122" y="11696"/>
                  </a:moveTo>
                  <a:lnTo>
                    <a:pt x="41516" y="11696"/>
                  </a:lnTo>
                  <a:lnTo>
                    <a:pt x="44742" y="12763"/>
                  </a:lnTo>
                  <a:lnTo>
                    <a:pt x="51142" y="14782"/>
                  </a:lnTo>
                  <a:lnTo>
                    <a:pt x="50812" y="13233"/>
                  </a:lnTo>
                  <a:lnTo>
                    <a:pt x="50266" y="11899"/>
                  </a:lnTo>
                  <a:lnTo>
                    <a:pt x="50122" y="11696"/>
                  </a:lnTo>
                  <a:close/>
                </a:path>
                <a:path w="51435" h="52069">
                  <a:moveTo>
                    <a:pt x="21031" y="0"/>
                  </a:moveTo>
                  <a:lnTo>
                    <a:pt x="16929" y="7264"/>
                  </a:lnTo>
                  <a:lnTo>
                    <a:pt x="11328" y="11772"/>
                  </a:lnTo>
                  <a:lnTo>
                    <a:pt x="41401" y="11772"/>
                  </a:lnTo>
                  <a:lnTo>
                    <a:pt x="50122" y="11696"/>
                  </a:lnTo>
                  <a:lnTo>
                    <a:pt x="48882" y="9944"/>
                  </a:lnTo>
                  <a:lnTo>
                    <a:pt x="34531" y="4381"/>
                  </a:lnTo>
                  <a:lnTo>
                    <a:pt x="21031" y="0"/>
                  </a:lnTo>
                  <a:close/>
                </a:path>
              </a:pathLst>
            </a:custGeom>
            <a:solidFill>
              <a:srgbClr val="97C091"/>
            </a:solidFill>
          </p:spPr>
          <p:txBody>
            <a:bodyPr wrap="square" lIns="0" tIns="0" rIns="0" bIns="0" rtlCol="0"/>
            <a:lstStyle/>
            <a:p>
              <a:endParaRPr/>
            </a:p>
          </p:txBody>
        </p:sp>
        <p:sp>
          <p:nvSpPr>
            <p:cNvPr id="845" name="object 635">
              <a:extLst>
                <a:ext uri="{FF2B5EF4-FFF2-40B4-BE49-F238E27FC236}">
                  <a16:creationId xmlns:a16="http://schemas.microsoft.com/office/drawing/2014/main" id="{458F08BF-5380-A06E-D5F1-3EAF6EB95345}"/>
                </a:ext>
              </a:extLst>
            </p:cNvPr>
            <p:cNvSpPr/>
            <p:nvPr/>
          </p:nvSpPr>
          <p:spPr>
            <a:xfrm>
              <a:off x="4248268" y="1889831"/>
              <a:ext cx="50800" cy="52705"/>
            </a:xfrm>
            <a:custGeom>
              <a:avLst/>
              <a:gdLst/>
              <a:ahLst/>
              <a:cxnLst/>
              <a:rect l="l" t="t" r="r" b="b"/>
              <a:pathLst>
                <a:path w="50800" h="52705">
                  <a:moveTo>
                    <a:pt x="17182" y="0"/>
                  </a:moveTo>
                  <a:lnTo>
                    <a:pt x="0" y="29413"/>
                  </a:lnTo>
                  <a:lnTo>
                    <a:pt x="100" y="30708"/>
                  </a:lnTo>
                  <a:lnTo>
                    <a:pt x="405" y="32740"/>
                  </a:lnTo>
                  <a:lnTo>
                    <a:pt x="3187" y="34747"/>
                  </a:lnTo>
                  <a:lnTo>
                    <a:pt x="9562" y="39560"/>
                  </a:lnTo>
                  <a:lnTo>
                    <a:pt x="16814" y="45110"/>
                  </a:lnTo>
                  <a:lnTo>
                    <a:pt x="22761" y="49987"/>
                  </a:lnTo>
                  <a:lnTo>
                    <a:pt x="24815" y="51612"/>
                  </a:lnTo>
                  <a:lnTo>
                    <a:pt x="25462" y="51892"/>
                  </a:lnTo>
                  <a:lnTo>
                    <a:pt x="26174" y="52044"/>
                  </a:lnTo>
                  <a:lnTo>
                    <a:pt x="27304" y="52133"/>
                  </a:lnTo>
                  <a:lnTo>
                    <a:pt x="28625" y="52044"/>
                  </a:lnTo>
                  <a:lnTo>
                    <a:pt x="39873" y="45300"/>
                  </a:lnTo>
                  <a:lnTo>
                    <a:pt x="31406" y="45300"/>
                  </a:lnTo>
                  <a:lnTo>
                    <a:pt x="27507" y="42976"/>
                  </a:lnTo>
                  <a:lnTo>
                    <a:pt x="25678" y="42214"/>
                  </a:lnTo>
                  <a:lnTo>
                    <a:pt x="24869" y="40322"/>
                  </a:lnTo>
                  <a:lnTo>
                    <a:pt x="24815" y="34328"/>
                  </a:lnTo>
                  <a:lnTo>
                    <a:pt x="25970" y="30225"/>
                  </a:lnTo>
                  <a:lnTo>
                    <a:pt x="28117" y="26022"/>
                  </a:lnTo>
                  <a:lnTo>
                    <a:pt x="31393" y="18770"/>
                  </a:lnTo>
                  <a:lnTo>
                    <a:pt x="37845" y="14516"/>
                  </a:lnTo>
                  <a:lnTo>
                    <a:pt x="50464" y="14516"/>
                  </a:lnTo>
                  <a:lnTo>
                    <a:pt x="49643" y="12064"/>
                  </a:lnTo>
                  <a:lnTo>
                    <a:pt x="47281" y="10198"/>
                  </a:lnTo>
                  <a:lnTo>
                    <a:pt x="46963" y="10007"/>
                  </a:lnTo>
                  <a:lnTo>
                    <a:pt x="46354" y="9715"/>
                  </a:lnTo>
                  <a:lnTo>
                    <a:pt x="45986" y="9461"/>
                  </a:lnTo>
                  <a:lnTo>
                    <a:pt x="37540" y="6438"/>
                  </a:lnTo>
                  <a:lnTo>
                    <a:pt x="20408" y="1079"/>
                  </a:lnTo>
                  <a:lnTo>
                    <a:pt x="17182" y="0"/>
                  </a:lnTo>
                  <a:close/>
                </a:path>
                <a:path w="50800" h="52705">
                  <a:moveTo>
                    <a:pt x="50464" y="14516"/>
                  </a:moveTo>
                  <a:lnTo>
                    <a:pt x="37845" y="14516"/>
                  </a:lnTo>
                  <a:lnTo>
                    <a:pt x="41795" y="16167"/>
                  </a:lnTo>
                  <a:lnTo>
                    <a:pt x="43357" y="17271"/>
                  </a:lnTo>
                  <a:lnTo>
                    <a:pt x="44082" y="19303"/>
                  </a:lnTo>
                  <a:lnTo>
                    <a:pt x="44080" y="26022"/>
                  </a:lnTo>
                  <a:lnTo>
                    <a:pt x="43230" y="29413"/>
                  </a:lnTo>
                  <a:lnTo>
                    <a:pt x="37235" y="40322"/>
                  </a:lnTo>
                  <a:lnTo>
                    <a:pt x="31406" y="45300"/>
                  </a:lnTo>
                  <a:lnTo>
                    <a:pt x="39873" y="45300"/>
                  </a:lnTo>
                  <a:lnTo>
                    <a:pt x="50659" y="15100"/>
                  </a:lnTo>
                  <a:lnTo>
                    <a:pt x="50464" y="14516"/>
                  </a:lnTo>
                  <a:close/>
                </a:path>
              </a:pathLst>
            </a:custGeom>
            <a:solidFill>
              <a:srgbClr val="17977A"/>
            </a:solidFill>
          </p:spPr>
          <p:txBody>
            <a:bodyPr wrap="square" lIns="0" tIns="0" rIns="0" bIns="0" rtlCol="0"/>
            <a:lstStyle/>
            <a:p>
              <a:endParaRPr/>
            </a:p>
          </p:txBody>
        </p:sp>
        <p:sp>
          <p:nvSpPr>
            <p:cNvPr id="846" name="object 636">
              <a:extLst>
                <a:ext uri="{FF2B5EF4-FFF2-40B4-BE49-F238E27FC236}">
                  <a16:creationId xmlns:a16="http://schemas.microsoft.com/office/drawing/2014/main" id="{D07796F5-B477-0B5D-2213-3F7BD73AEAF0}"/>
                </a:ext>
              </a:extLst>
            </p:cNvPr>
            <p:cNvSpPr/>
            <p:nvPr/>
          </p:nvSpPr>
          <p:spPr>
            <a:xfrm>
              <a:off x="4273083" y="1904350"/>
              <a:ext cx="19685" cy="31115"/>
            </a:xfrm>
            <a:custGeom>
              <a:avLst/>
              <a:gdLst/>
              <a:ahLst/>
              <a:cxnLst/>
              <a:rect l="l" t="t" r="r" b="b"/>
              <a:pathLst>
                <a:path w="19685" h="31114">
                  <a:moveTo>
                    <a:pt x="13030" y="0"/>
                  </a:moveTo>
                  <a:lnTo>
                    <a:pt x="6578" y="4254"/>
                  </a:lnTo>
                  <a:lnTo>
                    <a:pt x="3301" y="11506"/>
                  </a:lnTo>
                  <a:lnTo>
                    <a:pt x="1155" y="15709"/>
                  </a:lnTo>
                  <a:lnTo>
                    <a:pt x="0" y="19812"/>
                  </a:lnTo>
                  <a:lnTo>
                    <a:pt x="0" y="25679"/>
                  </a:lnTo>
                  <a:lnTo>
                    <a:pt x="863" y="27686"/>
                  </a:lnTo>
                  <a:lnTo>
                    <a:pt x="2692" y="28460"/>
                  </a:lnTo>
                  <a:lnTo>
                    <a:pt x="6591" y="30784"/>
                  </a:lnTo>
                  <a:lnTo>
                    <a:pt x="12420" y="25793"/>
                  </a:lnTo>
                  <a:lnTo>
                    <a:pt x="18414" y="14884"/>
                  </a:lnTo>
                  <a:lnTo>
                    <a:pt x="19367" y="11087"/>
                  </a:lnTo>
                  <a:lnTo>
                    <a:pt x="19367" y="7975"/>
                  </a:lnTo>
                  <a:lnTo>
                    <a:pt x="19367" y="5067"/>
                  </a:lnTo>
                  <a:lnTo>
                    <a:pt x="18529" y="2743"/>
                  </a:lnTo>
                  <a:lnTo>
                    <a:pt x="16979" y="1651"/>
                  </a:lnTo>
                  <a:lnTo>
                    <a:pt x="13030" y="0"/>
                  </a:lnTo>
                  <a:close/>
                </a:path>
              </a:pathLst>
            </a:custGeom>
            <a:solidFill>
              <a:srgbClr val="004539"/>
            </a:solidFill>
          </p:spPr>
          <p:txBody>
            <a:bodyPr wrap="square" lIns="0" tIns="0" rIns="0" bIns="0" rtlCol="0"/>
            <a:lstStyle/>
            <a:p>
              <a:endParaRPr/>
            </a:p>
          </p:txBody>
        </p:sp>
        <p:sp>
          <p:nvSpPr>
            <p:cNvPr id="847" name="object 637">
              <a:extLst>
                <a:ext uri="{FF2B5EF4-FFF2-40B4-BE49-F238E27FC236}">
                  <a16:creationId xmlns:a16="http://schemas.microsoft.com/office/drawing/2014/main" id="{3E9644AC-7A16-6545-2B7A-D91482580C02}"/>
                </a:ext>
              </a:extLst>
            </p:cNvPr>
            <p:cNvSpPr/>
            <p:nvPr/>
          </p:nvSpPr>
          <p:spPr>
            <a:xfrm>
              <a:off x="4159411" y="1801825"/>
              <a:ext cx="9525" cy="8890"/>
            </a:xfrm>
            <a:custGeom>
              <a:avLst/>
              <a:gdLst/>
              <a:ahLst/>
              <a:cxnLst/>
              <a:rect l="l" t="t" r="r" b="b"/>
              <a:pathLst>
                <a:path w="9525" h="8889">
                  <a:moveTo>
                    <a:pt x="6121" y="0"/>
                  </a:moveTo>
                  <a:lnTo>
                    <a:pt x="4698" y="1130"/>
                  </a:lnTo>
                  <a:lnTo>
                    <a:pt x="4000" y="1714"/>
                  </a:lnTo>
                  <a:lnTo>
                    <a:pt x="3860" y="3594"/>
                  </a:lnTo>
                  <a:lnTo>
                    <a:pt x="3213" y="5270"/>
                  </a:lnTo>
                  <a:lnTo>
                    <a:pt x="2031" y="6616"/>
                  </a:lnTo>
                  <a:lnTo>
                    <a:pt x="1638" y="7150"/>
                  </a:lnTo>
                  <a:lnTo>
                    <a:pt x="939" y="7899"/>
                  </a:lnTo>
                  <a:lnTo>
                    <a:pt x="0" y="8801"/>
                  </a:lnTo>
                  <a:lnTo>
                    <a:pt x="3936" y="8305"/>
                  </a:lnTo>
                  <a:lnTo>
                    <a:pt x="7302" y="8051"/>
                  </a:lnTo>
                  <a:lnTo>
                    <a:pt x="9499" y="7988"/>
                  </a:lnTo>
                  <a:lnTo>
                    <a:pt x="7950" y="5588"/>
                  </a:lnTo>
                  <a:lnTo>
                    <a:pt x="6819" y="2921"/>
                  </a:lnTo>
                  <a:lnTo>
                    <a:pt x="6121" y="0"/>
                  </a:lnTo>
                  <a:close/>
                </a:path>
              </a:pathLst>
            </a:custGeom>
            <a:solidFill>
              <a:srgbClr val="17977A"/>
            </a:solidFill>
          </p:spPr>
          <p:txBody>
            <a:bodyPr wrap="square" lIns="0" tIns="0" rIns="0" bIns="0" rtlCol="0"/>
            <a:lstStyle/>
            <a:p>
              <a:endParaRPr/>
            </a:p>
          </p:txBody>
        </p:sp>
        <p:sp>
          <p:nvSpPr>
            <p:cNvPr id="848" name="object 638">
              <a:extLst>
                <a:ext uri="{FF2B5EF4-FFF2-40B4-BE49-F238E27FC236}">
                  <a16:creationId xmlns:a16="http://schemas.microsoft.com/office/drawing/2014/main" id="{C2C11677-9142-EC21-3608-9B862881B531}"/>
                </a:ext>
              </a:extLst>
            </p:cNvPr>
            <p:cNvSpPr/>
            <p:nvPr/>
          </p:nvSpPr>
          <p:spPr>
            <a:xfrm>
              <a:off x="4165527" y="1777607"/>
              <a:ext cx="51435" cy="34925"/>
            </a:xfrm>
            <a:custGeom>
              <a:avLst/>
              <a:gdLst/>
              <a:ahLst/>
              <a:cxnLst/>
              <a:rect l="l" t="t" r="r" b="b"/>
              <a:pathLst>
                <a:path w="51435" h="34925">
                  <a:moveTo>
                    <a:pt x="25044" y="0"/>
                  </a:moveTo>
                  <a:lnTo>
                    <a:pt x="19443" y="4635"/>
                  </a:lnTo>
                  <a:lnTo>
                    <a:pt x="19532" y="7962"/>
                  </a:lnTo>
                  <a:lnTo>
                    <a:pt x="18999" y="9588"/>
                  </a:lnTo>
                  <a:lnTo>
                    <a:pt x="17843" y="10744"/>
                  </a:lnTo>
                  <a:lnTo>
                    <a:pt x="16675" y="12230"/>
                  </a:lnTo>
                  <a:lnTo>
                    <a:pt x="8191" y="17716"/>
                  </a:lnTo>
                  <a:lnTo>
                    <a:pt x="0" y="24218"/>
                  </a:lnTo>
                  <a:lnTo>
                    <a:pt x="711" y="27139"/>
                  </a:lnTo>
                  <a:lnTo>
                    <a:pt x="1841" y="29806"/>
                  </a:lnTo>
                  <a:lnTo>
                    <a:pt x="3378" y="32207"/>
                  </a:lnTo>
                  <a:lnTo>
                    <a:pt x="5321" y="32219"/>
                  </a:lnTo>
                  <a:lnTo>
                    <a:pt x="7251" y="32372"/>
                  </a:lnTo>
                  <a:lnTo>
                    <a:pt x="9004" y="33273"/>
                  </a:lnTo>
                  <a:lnTo>
                    <a:pt x="10502" y="34734"/>
                  </a:lnTo>
                  <a:lnTo>
                    <a:pt x="19332" y="33784"/>
                  </a:lnTo>
                  <a:lnTo>
                    <a:pt x="33516" y="31585"/>
                  </a:lnTo>
                  <a:lnTo>
                    <a:pt x="36702" y="31229"/>
                  </a:lnTo>
                  <a:lnTo>
                    <a:pt x="38569" y="31368"/>
                  </a:lnTo>
                  <a:lnTo>
                    <a:pt x="40258" y="32321"/>
                  </a:lnTo>
                  <a:lnTo>
                    <a:pt x="41719" y="33908"/>
                  </a:lnTo>
                  <a:lnTo>
                    <a:pt x="47066" y="31800"/>
                  </a:lnTo>
                  <a:lnTo>
                    <a:pt x="47574" y="31368"/>
                  </a:lnTo>
                  <a:lnTo>
                    <a:pt x="49822" y="29933"/>
                  </a:lnTo>
                  <a:lnTo>
                    <a:pt x="50901" y="27266"/>
                  </a:lnTo>
                  <a:lnTo>
                    <a:pt x="50901" y="23888"/>
                  </a:lnTo>
                  <a:lnTo>
                    <a:pt x="50863" y="22821"/>
                  </a:lnTo>
                  <a:lnTo>
                    <a:pt x="46621" y="24714"/>
                  </a:lnTo>
                  <a:lnTo>
                    <a:pt x="44602" y="25704"/>
                  </a:lnTo>
                  <a:lnTo>
                    <a:pt x="36452" y="21463"/>
                  </a:lnTo>
                  <a:lnTo>
                    <a:pt x="30441" y="15795"/>
                  </a:lnTo>
                  <a:lnTo>
                    <a:pt x="26621" y="8656"/>
                  </a:lnTo>
                  <a:lnTo>
                    <a:pt x="25044" y="0"/>
                  </a:lnTo>
                  <a:close/>
                </a:path>
              </a:pathLst>
            </a:custGeom>
            <a:solidFill>
              <a:srgbClr val="97C091"/>
            </a:solidFill>
          </p:spPr>
          <p:txBody>
            <a:bodyPr wrap="square" lIns="0" tIns="0" rIns="0" bIns="0" rtlCol="0"/>
            <a:lstStyle/>
            <a:p>
              <a:endParaRPr/>
            </a:p>
          </p:txBody>
        </p:sp>
        <p:sp>
          <p:nvSpPr>
            <p:cNvPr id="849" name="object 639">
              <a:extLst>
                <a:ext uri="{FF2B5EF4-FFF2-40B4-BE49-F238E27FC236}">
                  <a16:creationId xmlns:a16="http://schemas.microsoft.com/office/drawing/2014/main" id="{C72ADBEF-73A8-EFBA-0D03-141072B3AFD6}"/>
                </a:ext>
              </a:extLst>
            </p:cNvPr>
            <p:cNvSpPr/>
            <p:nvPr/>
          </p:nvSpPr>
          <p:spPr>
            <a:xfrm>
              <a:off x="4190561" y="1751257"/>
              <a:ext cx="51435" cy="52069"/>
            </a:xfrm>
            <a:custGeom>
              <a:avLst/>
              <a:gdLst/>
              <a:ahLst/>
              <a:cxnLst/>
              <a:rect l="l" t="t" r="r" b="b"/>
              <a:pathLst>
                <a:path w="51435" h="52069">
                  <a:moveTo>
                    <a:pt x="25793" y="0"/>
                  </a:moveTo>
                  <a:lnTo>
                    <a:pt x="24904" y="38"/>
                  </a:lnTo>
                  <a:lnTo>
                    <a:pt x="22313" y="2070"/>
                  </a:lnTo>
                  <a:lnTo>
                    <a:pt x="18808" y="4724"/>
                  </a:lnTo>
                  <a:lnTo>
                    <a:pt x="14986" y="7746"/>
                  </a:lnTo>
                  <a:lnTo>
                    <a:pt x="12954" y="9982"/>
                  </a:lnTo>
                  <a:lnTo>
                    <a:pt x="13042" y="10579"/>
                  </a:lnTo>
                  <a:lnTo>
                    <a:pt x="13093" y="13690"/>
                  </a:lnTo>
                  <a:lnTo>
                    <a:pt x="12547" y="15392"/>
                  </a:lnTo>
                  <a:lnTo>
                    <a:pt x="11379" y="16725"/>
                  </a:lnTo>
                  <a:lnTo>
                    <a:pt x="6007" y="21335"/>
                  </a:lnTo>
                  <a:lnTo>
                    <a:pt x="0" y="26352"/>
                  </a:lnTo>
                  <a:lnTo>
                    <a:pt x="1584" y="35008"/>
                  </a:lnTo>
                  <a:lnTo>
                    <a:pt x="5408" y="42148"/>
                  </a:lnTo>
                  <a:lnTo>
                    <a:pt x="11421" y="47815"/>
                  </a:lnTo>
                  <a:lnTo>
                    <a:pt x="19570" y="52057"/>
                  </a:lnTo>
                  <a:lnTo>
                    <a:pt x="21590" y="51066"/>
                  </a:lnTo>
                  <a:lnTo>
                    <a:pt x="23698" y="50101"/>
                  </a:lnTo>
                  <a:lnTo>
                    <a:pt x="28206" y="48132"/>
                  </a:lnTo>
                  <a:lnTo>
                    <a:pt x="30607" y="47129"/>
                  </a:lnTo>
                  <a:lnTo>
                    <a:pt x="40767" y="43014"/>
                  </a:lnTo>
                  <a:lnTo>
                    <a:pt x="47472" y="40525"/>
                  </a:lnTo>
                  <a:lnTo>
                    <a:pt x="48437" y="39293"/>
                  </a:lnTo>
                  <a:lnTo>
                    <a:pt x="50050" y="38099"/>
                  </a:lnTo>
                  <a:lnTo>
                    <a:pt x="50335" y="37515"/>
                  </a:lnTo>
                  <a:lnTo>
                    <a:pt x="43116" y="37515"/>
                  </a:lnTo>
                  <a:lnTo>
                    <a:pt x="33834" y="32783"/>
                  </a:lnTo>
                  <a:lnTo>
                    <a:pt x="27133" y="26154"/>
                  </a:lnTo>
                  <a:lnTo>
                    <a:pt x="23071" y="17693"/>
                  </a:lnTo>
                  <a:lnTo>
                    <a:pt x="21741" y="7746"/>
                  </a:lnTo>
                  <a:lnTo>
                    <a:pt x="21717" y="5956"/>
                  </a:lnTo>
                  <a:lnTo>
                    <a:pt x="23761" y="4089"/>
                  </a:lnTo>
                  <a:lnTo>
                    <a:pt x="27762" y="342"/>
                  </a:lnTo>
                  <a:lnTo>
                    <a:pt x="26758" y="114"/>
                  </a:lnTo>
                  <a:lnTo>
                    <a:pt x="25793" y="0"/>
                  </a:lnTo>
                  <a:close/>
                </a:path>
                <a:path w="51435" h="52069">
                  <a:moveTo>
                    <a:pt x="51346" y="33591"/>
                  </a:moveTo>
                  <a:lnTo>
                    <a:pt x="43116" y="37515"/>
                  </a:lnTo>
                  <a:lnTo>
                    <a:pt x="50335" y="37515"/>
                  </a:lnTo>
                  <a:lnTo>
                    <a:pt x="51028" y="36093"/>
                  </a:lnTo>
                  <a:lnTo>
                    <a:pt x="51346" y="33591"/>
                  </a:lnTo>
                  <a:close/>
                </a:path>
              </a:pathLst>
            </a:custGeom>
            <a:solidFill>
              <a:srgbClr val="17977A"/>
            </a:solidFill>
          </p:spPr>
          <p:txBody>
            <a:bodyPr wrap="square" lIns="0" tIns="0" rIns="0" bIns="0" rtlCol="0"/>
            <a:lstStyle/>
            <a:p>
              <a:endParaRPr/>
            </a:p>
          </p:txBody>
        </p:sp>
        <p:sp>
          <p:nvSpPr>
            <p:cNvPr id="850" name="object 640">
              <a:extLst>
                <a:ext uri="{FF2B5EF4-FFF2-40B4-BE49-F238E27FC236}">
                  <a16:creationId xmlns:a16="http://schemas.microsoft.com/office/drawing/2014/main" id="{AE072066-D34C-AB3F-44D6-8CA5EA0108BE}"/>
                </a:ext>
              </a:extLst>
            </p:cNvPr>
            <p:cNvSpPr/>
            <p:nvPr/>
          </p:nvSpPr>
          <p:spPr>
            <a:xfrm>
              <a:off x="4212267" y="1735213"/>
              <a:ext cx="52705" cy="53975"/>
            </a:xfrm>
            <a:custGeom>
              <a:avLst/>
              <a:gdLst/>
              <a:ahLst/>
              <a:cxnLst/>
              <a:rect l="l" t="t" r="r" b="b"/>
              <a:pathLst>
                <a:path w="52704" h="53975">
                  <a:moveTo>
                    <a:pt x="25222" y="0"/>
                  </a:moveTo>
                  <a:lnTo>
                    <a:pt x="8775" y="13830"/>
                  </a:lnTo>
                  <a:lnTo>
                    <a:pt x="2057" y="20129"/>
                  </a:lnTo>
                  <a:lnTo>
                    <a:pt x="12" y="22009"/>
                  </a:lnTo>
                  <a:lnTo>
                    <a:pt x="0" y="23507"/>
                  </a:lnTo>
                  <a:lnTo>
                    <a:pt x="1365" y="33733"/>
                  </a:lnTo>
                  <a:lnTo>
                    <a:pt x="5424" y="42195"/>
                  </a:lnTo>
                  <a:lnTo>
                    <a:pt x="12124" y="48828"/>
                  </a:lnTo>
                  <a:lnTo>
                    <a:pt x="21412" y="53568"/>
                  </a:lnTo>
                  <a:lnTo>
                    <a:pt x="48437" y="40754"/>
                  </a:lnTo>
                  <a:lnTo>
                    <a:pt x="49656" y="40068"/>
                  </a:lnTo>
                  <a:lnTo>
                    <a:pt x="50622" y="39242"/>
                  </a:lnTo>
                  <a:lnTo>
                    <a:pt x="51333" y="38163"/>
                  </a:lnTo>
                  <a:lnTo>
                    <a:pt x="51562" y="37515"/>
                  </a:lnTo>
                  <a:lnTo>
                    <a:pt x="43065" y="37515"/>
                  </a:lnTo>
                  <a:lnTo>
                    <a:pt x="33583" y="32711"/>
                  </a:lnTo>
                  <a:lnTo>
                    <a:pt x="26920" y="26081"/>
                  </a:lnTo>
                  <a:lnTo>
                    <a:pt x="22948" y="17615"/>
                  </a:lnTo>
                  <a:lnTo>
                    <a:pt x="21539" y="7302"/>
                  </a:lnTo>
                  <a:lnTo>
                    <a:pt x="24129" y="5079"/>
                  </a:lnTo>
                  <a:lnTo>
                    <a:pt x="26657" y="2768"/>
                  </a:lnTo>
                  <a:lnTo>
                    <a:pt x="29005" y="546"/>
                  </a:lnTo>
                  <a:lnTo>
                    <a:pt x="27050" y="12"/>
                  </a:lnTo>
                  <a:lnTo>
                    <a:pt x="25222" y="0"/>
                  </a:lnTo>
                  <a:close/>
                </a:path>
                <a:path w="52704" h="53975">
                  <a:moveTo>
                    <a:pt x="52489" y="33235"/>
                  </a:moveTo>
                  <a:lnTo>
                    <a:pt x="43065" y="37515"/>
                  </a:lnTo>
                  <a:lnTo>
                    <a:pt x="51562" y="37515"/>
                  </a:lnTo>
                  <a:lnTo>
                    <a:pt x="52006" y="36258"/>
                  </a:lnTo>
                  <a:lnTo>
                    <a:pt x="52273" y="35344"/>
                  </a:lnTo>
                  <a:lnTo>
                    <a:pt x="52438" y="34328"/>
                  </a:lnTo>
                  <a:lnTo>
                    <a:pt x="52489" y="33235"/>
                  </a:lnTo>
                  <a:close/>
                </a:path>
              </a:pathLst>
            </a:custGeom>
            <a:solidFill>
              <a:srgbClr val="97C091"/>
            </a:solidFill>
          </p:spPr>
          <p:txBody>
            <a:bodyPr wrap="square" lIns="0" tIns="0" rIns="0" bIns="0" rtlCol="0"/>
            <a:lstStyle/>
            <a:p>
              <a:endParaRPr/>
            </a:p>
          </p:txBody>
        </p:sp>
        <p:sp>
          <p:nvSpPr>
            <p:cNvPr id="851" name="object 641">
              <a:extLst>
                <a:ext uri="{FF2B5EF4-FFF2-40B4-BE49-F238E27FC236}">
                  <a16:creationId xmlns:a16="http://schemas.microsoft.com/office/drawing/2014/main" id="{D236D848-0BC1-4014-DE6B-55AEE983637A}"/>
                </a:ext>
              </a:extLst>
            </p:cNvPr>
            <p:cNvSpPr/>
            <p:nvPr/>
          </p:nvSpPr>
          <p:spPr>
            <a:xfrm>
              <a:off x="4233811" y="1719884"/>
              <a:ext cx="52705" cy="53340"/>
            </a:xfrm>
            <a:custGeom>
              <a:avLst/>
              <a:gdLst/>
              <a:ahLst/>
              <a:cxnLst/>
              <a:rect l="l" t="t" r="r" b="b"/>
              <a:pathLst>
                <a:path w="52704" h="53339">
                  <a:moveTo>
                    <a:pt x="25539" y="0"/>
                  </a:moveTo>
                  <a:lnTo>
                    <a:pt x="13726" y="9944"/>
                  </a:lnTo>
                  <a:lnTo>
                    <a:pt x="5118" y="18097"/>
                  </a:lnTo>
                  <a:lnTo>
                    <a:pt x="2590" y="20408"/>
                  </a:lnTo>
                  <a:lnTo>
                    <a:pt x="0" y="22631"/>
                  </a:lnTo>
                  <a:lnTo>
                    <a:pt x="1402" y="32943"/>
                  </a:lnTo>
                  <a:lnTo>
                    <a:pt x="5370" y="41409"/>
                  </a:lnTo>
                  <a:lnTo>
                    <a:pt x="12031" y="48039"/>
                  </a:lnTo>
                  <a:lnTo>
                    <a:pt x="21513" y="52844"/>
                  </a:lnTo>
                  <a:lnTo>
                    <a:pt x="45275" y="42113"/>
                  </a:lnTo>
                  <a:lnTo>
                    <a:pt x="45631" y="41973"/>
                  </a:lnTo>
                  <a:lnTo>
                    <a:pt x="52442" y="35864"/>
                  </a:lnTo>
                  <a:lnTo>
                    <a:pt x="39801" y="35864"/>
                  </a:lnTo>
                  <a:lnTo>
                    <a:pt x="33248" y="32651"/>
                  </a:lnTo>
                  <a:lnTo>
                    <a:pt x="28359" y="25476"/>
                  </a:lnTo>
                  <a:lnTo>
                    <a:pt x="25742" y="21539"/>
                  </a:lnTo>
                  <a:lnTo>
                    <a:pt x="24180" y="17157"/>
                  </a:lnTo>
                  <a:lnTo>
                    <a:pt x="24180" y="11658"/>
                  </a:lnTo>
                  <a:lnTo>
                    <a:pt x="24815" y="9944"/>
                  </a:lnTo>
                  <a:lnTo>
                    <a:pt x="29806" y="6540"/>
                  </a:lnTo>
                  <a:lnTo>
                    <a:pt x="39325" y="6540"/>
                  </a:lnTo>
                  <a:lnTo>
                    <a:pt x="36525" y="3809"/>
                  </a:lnTo>
                  <a:lnTo>
                    <a:pt x="32727" y="1460"/>
                  </a:lnTo>
                  <a:lnTo>
                    <a:pt x="28867" y="393"/>
                  </a:lnTo>
                  <a:lnTo>
                    <a:pt x="28333" y="279"/>
                  </a:lnTo>
                  <a:lnTo>
                    <a:pt x="27825" y="215"/>
                  </a:lnTo>
                  <a:lnTo>
                    <a:pt x="27330" y="126"/>
                  </a:lnTo>
                  <a:lnTo>
                    <a:pt x="25539" y="0"/>
                  </a:lnTo>
                  <a:close/>
                </a:path>
                <a:path w="52704" h="53339">
                  <a:moveTo>
                    <a:pt x="39325" y="6540"/>
                  </a:moveTo>
                  <a:lnTo>
                    <a:pt x="29806" y="6540"/>
                  </a:lnTo>
                  <a:lnTo>
                    <a:pt x="36296" y="10439"/>
                  </a:lnTo>
                  <a:lnTo>
                    <a:pt x="41405" y="17157"/>
                  </a:lnTo>
                  <a:lnTo>
                    <a:pt x="44132" y="21145"/>
                  </a:lnTo>
                  <a:lnTo>
                    <a:pt x="45593" y="25247"/>
                  </a:lnTo>
                  <a:lnTo>
                    <a:pt x="45593" y="30645"/>
                  </a:lnTo>
                  <a:lnTo>
                    <a:pt x="44869" y="32410"/>
                  </a:lnTo>
                  <a:lnTo>
                    <a:pt x="39801" y="35864"/>
                  </a:lnTo>
                  <a:lnTo>
                    <a:pt x="52442" y="35864"/>
                  </a:lnTo>
                  <a:lnTo>
                    <a:pt x="40106" y="7302"/>
                  </a:lnTo>
                  <a:lnTo>
                    <a:pt x="39325" y="6540"/>
                  </a:lnTo>
                  <a:close/>
                </a:path>
              </a:pathLst>
            </a:custGeom>
            <a:solidFill>
              <a:srgbClr val="17977A"/>
            </a:solidFill>
          </p:spPr>
          <p:txBody>
            <a:bodyPr wrap="square" lIns="0" tIns="0" rIns="0" bIns="0" rtlCol="0"/>
            <a:lstStyle/>
            <a:p>
              <a:endParaRPr/>
            </a:p>
          </p:txBody>
        </p:sp>
        <p:sp>
          <p:nvSpPr>
            <p:cNvPr id="852" name="object 642">
              <a:extLst>
                <a:ext uri="{FF2B5EF4-FFF2-40B4-BE49-F238E27FC236}">
                  <a16:creationId xmlns:a16="http://schemas.microsoft.com/office/drawing/2014/main" id="{E9F48120-9F2E-D975-8448-6AF7589A340B}"/>
                </a:ext>
              </a:extLst>
            </p:cNvPr>
            <p:cNvSpPr/>
            <p:nvPr/>
          </p:nvSpPr>
          <p:spPr>
            <a:xfrm>
              <a:off x="4257996" y="1726432"/>
              <a:ext cx="21590" cy="29845"/>
            </a:xfrm>
            <a:custGeom>
              <a:avLst/>
              <a:gdLst/>
              <a:ahLst/>
              <a:cxnLst/>
              <a:rect l="l" t="t" r="r" b="b"/>
              <a:pathLst>
                <a:path w="21589" h="29844">
                  <a:moveTo>
                    <a:pt x="5626" y="0"/>
                  </a:moveTo>
                  <a:lnTo>
                    <a:pt x="622" y="3390"/>
                  </a:lnTo>
                  <a:lnTo>
                    <a:pt x="0" y="5118"/>
                  </a:lnTo>
                  <a:lnTo>
                    <a:pt x="0" y="10617"/>
                  </a:lnTo>
                  <a:lnTo>
                    <a:pt x="1562" y="14985"/>
                  </a:lnTo>
                  <a:lnTo>
                    <a:pt x="4178" y="18935"/>
                  </a:lnTo>
                  <a:lnTo>
                    <a:pt x="9055" y="26098"/>
                  </a:lnTo>
                  <a:lnTo>
                    <a:pt x="15620" y="29311"/>
                  </a:lnTo>
                  <a:lnTo>
                    <a:pt x="20688" y="25869"/>
                  </a:lnTo>
                  <a:lnTo>
                    <a:pt x="21412" y="24104"/>
                  </a:lnTo>
                  <a:lnTo>
                    <a:pt x="21412" y="21869"/>
                  </a:lnTo>
                  <a:lnTo>
                    <a:pt x="21412" y="18707"/>
                  </a:lnTo>
                  <a:lnTo>
                    <a:pt x="19938" y="14604"/>
                  </a:lnTo>
                  <a:lnTo>
                    <a:pt x="17056" y="10388"/>
                  </a:lnTo>
                  <a:lnTo>
                    <a:pt x="12115" y="3886"/>
                  </a:lnTo>
                  <a:lnTo>
                    <a:pt x="5626" y="0"/>
                  </a:lnTo>
                  <a:close/>
                </a:path>
              </a:pathLst>
            </a:custGeom>
            <a:solidFill>
              <a:srgbClr val="004539"/>
            </a:solidFill>
          </p:spPr>
          <p:txBody>
            <a:bodyPr wrap="square" lIns="0" tIns="0" rIns="0" bIns="0" rtlCol="0"/>
            <a:lstStyle/>
            <a:p>
              <a:endParaRPr/>
            </a:p>
          </p:txBody>
        </p:sp>
        <p:sp>
          <p:nvSpPr>
            <p:cNvPr id="853" name="object 643">
              <a:extLst>
                <a:ext uri="{FF2B5EF4-FFF2-40B4-BE49-F238E27FC236}">
                  <a16:creationId xmlns:a16="http://schemas.microsoft.com/office/drawing/2014/main" id="{CF403248-6946-E702-E8F8-70327D90D768}"/>
                </a:ext>
              </a:extLst>
            </p:cNvPr>
            <p:cNvSpPr/>
            <p:nvPr/>
          </p:nvSpPr>
          <p:spPr>
            <a:xfrm>
              <a:off x="4147511" y="1809794"/>
              <a:ext cx="28575" cy="13335"/>
            </a:xfrm>
            <a:custGeom>
              <a:avLst/>
              <a:gdLst/>
              <a:ahLst/>
              <a:cxnLst/>
              <a:rect l="l" t="t" r="r" b="b"/>
              <a:pathLst>
                <a:path w="28575" h="13335">
                  <a:moveTo>
                    <a:pt x="22885" y="0"/>
                  </a:moveTo>
                  <a:lnTo>
                    <a:pt x="19215" y="76"/>
                  </a:lnTo>
                  <a:lnTo>
                    <a:pt x="15836" y="342"/>
                  </a:lnTo>
                  <a:lnTo>
                    <a:pt x="11899" y="838"/>
                  </a:lnTo>
                  <a:lnTo>
                    <a:pt x="9359" y="3263"/>
                  </a:lnTo>
                  <a:lnTo>
                    <a:pt x="5029" y="6807"/>
                  </a:lnTo>
                  <a:lnTo>
                    <a:pt x="0" y="10337"/>
                  </a:lnTo>
                  <a:lnTo>
                    <a:pt x="7556" y="10833"/>
                  </a:lnTo>
                  <a:lnTo>
                    <a:pt x="13969" y="11785"/>
                  </a:lnTo>
                  <a:lnTo>
                    <a:pt x="16802" y="12598"/>
                  </a:lnTo>
                  <a:lnTo>
                    <a:pt x="17310" y="12827"/>
                  </a:lnTo>
                  <a:lnTo>
                    <a:pt x="17792" y="13119"/>
                  </a:lnTo>
                  <a:lnTo>
                    <a:pt x="19024" y="9626"/>
                  </a:lnTo>
                  <a:lnTo>
                    <a:pt x="21031" y="6184"/>
                  </a:lnTo>
                  <a:lnTo>
                    <a:pt x="23825" y="2806"/>
                  </a:lnTo>
                  <a:lnTo>
                    <a:pt x="26936" y="2679"/>
                  </a:lnTo>
                  <a:lnTo>
                    <a:pt x="28524" y="2552"/>
                  </a:lnTo>
                  <a:lnTo>
                    <a:pt x="27012" y="1092"/>
                  </a:lnTo>
                  <a:lnTo>
                    <a:pt x="25260" y="190"/>
                  </a:lnTo>
                  <a:lnTo>
                    <a:pt x="22885" y="0"/>
                  </a:lnTo>
                  <a:close/>
                </a:path>
              </a:pathLst>
            </a:custGeom>
            <a:solidFill>
              <a:srgbClr val="97C091"/>
            </a:solidFill>
          </p:spPr>
          <p:txBody>
            <a:bodyPr wrap="square" lIns="0" tIns="0" rIns="0" bIns="0" rtlCol="0"/>
            <a:lstStyle/>
            <a:p>
              <a:endParaRPr/>
            </a:p>
          </p:txBody>
        </p:sp>
        <p:sp>
          <p:nvSpPr>
            <p:cNvPr id="854" name="object 644">
              <a:extLst>
                <a:ext uri="{FF2B5EF4-FFF2-40B4-BE49-F238E27FC236}">
                  <a16:creationId xmlns:a16="http://schemas.microsoft.com/office/drawing/2014/main" id="{EED12C1D-2ED4-E423-F104-B682F56C80CA}"/>
                </a:ext>
              </a:extLst>
            </p:cNvPr>
            <p:cNvSpPr/>
            <p:nvPr/>
          </p:nvSpPr>
          <p:spPr>
            <a:xfrm>
              <a:off x="4165301" y="1808832"/>
              <a:ext cx="43815" cy="18415"/>
            </a:xfrm>
            <a:custGeom>
              <a:avLst/>
              <a:gdLst/>
              <a:ahLst/>
              <a:cxnLst/>
              <a:rect l="l" t="t" r="r" b="b"/>
              <a:pathLst>
                <a:path w="43814" h="18414">
                  <a:moveTo>
                    <a:pt x="36931" y="0"/>
                  </a:moveTo>
                  <a:lnTo>
                    <a:pt x="33739" y="363"/>
                  </a:lnTo>
                  <a:lnTo>
                    <a:pt x="27589" y="1368"/>
                  </a:lnTo>
                  <a:lnTo>
                    <a:pt x="19559" y="2568"/>
                  </a:lnTo>
                  <a:lnTo>
                    <a:pt x="10731" y="3517"/>
                  </a:lnTo>
                  <a:lnTo>
                    <a:pt x="6032" y="3771"/>
                  </a:lnTo>
                  <a:lnTo>
                    <a:pt x="3238" y="7150"/>
                  </a:lnTo>
                  <a:lnTo>
                    <a:pt x="1231" y="10579"/>
                  </a:lnTo>
                  <a:lnTo>
                    <a:pt x="0" y="14084"/>
                  </a:lnTo>
                  <a:lnTo>
                    <a:pt x="850" y="14605"/>
                  </a:lnTo>
                  <a:lnTo>
                    <a:pt x="1612" y="15328"/>
                  </a:lnTo>
                  <a:lnTo>
                    <a:pt x="2273" y="16205"/>
                  </a:lnTo>
                  <a:lnTo>
                    <a:pt x="12369" y="17576"/>
                  </a:lnTo>
                  <a:lnTo>
                    <a:pt x="26415" y="18249"/>
                  </a:lnTo>
                  <a:lnTo>
                    <a:pt x="27508" y="14020"/>
                  </a:lnTo>
                  <a:lnTo>
                    <a:pt x="29730" y="9880"/>
                  </a:lnTo>
                  <a:lnTo>
                    <a:pt x="33083" y="5829"/>
                  </a:lnTo>
                  <a:lnTo>
                    <a:pt x="36499" y="5727"/>
                  </a:lnTo>
                  <a:lnTo>
                    <a:pt x="40131" y="5410"/>
                  </a:lnTo>
                  <a:lnTo>
                    <a:pt x="43662" y="4991"/>
                  </a:lnTo>
                  <a:lnTo>
                    <a:pt x="43141" y="4114"/>
                  </a:lnTo>
                  <a:lnTo>
                    <a:pt x="42570" y="3340"/>
                  </a:lnTo>
                  <a:lnTo>
                    <a:pt x="40487" y="1104"/>
                  </a:lnTo>
                  <a:lnTo>
                    <a:pt x="38785" y="139"/>
                  </a:lnTo>
                  <a:lnTo>
                    <a:pt x="36931" y="0"/>
                  </a:lnTo>
                  <a:close/>
                </a:path>
              </a:pathLst>
            </a:custGeom>
            <a:solidFill>
              <a:srgbClr val="17977A"/>
            </a:solidFill>
          </p:spPr>
          <p:txBody>
            <a:bodyPr wrap="square" lIns="0" tIns="0" rIns="0" bIns="0" rtlCol="0"/>
            <a:lstStyle/>
            <a:p>
              <a:endParaRPr/>
            </a:p>
          </p:txBody>
        </p:sp>
        <p:sp>
          <p:nvSpPr>
            <p:cNvPr id="855" name="object 645">
              <a:extLst>
                <a:ext uri="{FF2B5EF4-FFF2-40B4-BE49-F238E27FC236}">
                  <a16:creationId xmlns:a16="http://schemas.microsoft.com/office/drawing/2014/main" id="{70CD1CBA-550B-072B-6EC0-8EE92C822CC5}"/>
                </a:ext>
              </a:extLst>
            </p:cNvPr>
            <p:cNvSpPr/>
            <p:nvPr/>
          </p:nvSpPr>
          <p:spPr>
            <a:xfrm>
              <a:off x="4191709" y="1810858"/>
              <a:ext cx="45085" cy="26670"/>
            </a:xfrm>
            <a:custGeom>
              <a:avLst/>
              <a:gdLst/>
              <a:ahLst/>
              <a:cxnLst/>
              <a:rect l="l" t="t" r="r" b="b"/>
              <a:pathLst>
                <a:path w="45085" h="26669">
                  <a:moveTo>
                    <a:pt x="37122" y="0"/>
                  </a:moveTo>
                  <a:lnTo>
                    <a:pt x="30594" y="990"/>
                  </a:lnTo>
                  <a:lnTo>
                    <a:pt x="24117" y="2159"/>
                  </a:lnTo>
                  <a:lnTo>
                    <a:pt x="13728" y="3378"/>
                  </a:lnTo>
                  <a:lnTo>
                    <a:pt x="10096" y="3695"/>
                  </a:lnTo>
                  <a:lnTo>
                    <a:pt x="6667" y="3797"/>
                  </a:lnTo>
                  <a:lnTo>
                    <a:pt x="3314" y="7848"/>
                  </a:lnTo>
                  <a:lnTo>
                    <a:pt x="1104" y="12001"/>
                  </a:lnTo>
                  <a:lnTo>
                    <a:pt x="0" y="16230"/>
                  </a:lnTo>
                  <a:lnTo>
                    <a:pt x="965" y="16281"/>
                  </a:lnTo>
                  <a:lnTo>
                    <a:pt x="3086" y="16929"/>
                  </a:lnTo>
                  <a:lnTo>
                    <a:pt x="4762" y="18808"/>
                  </a:lnTo>
                  <a:lnTo>
                    <a:pt x="5854" y="21526"/>
                  </a:lnTo>
                  <a:lnTo>
                    <a:pt x="16865" y="23202"/>
                  </a:lnTo>
                  <a:lnTo>
                    <a:pt x="25958" y="24320"/>
                  </a:lnTo>
                  <a:lnTo>
                    <a:pt x="27546" y="24447"/>
                  </a:lnTo>
                  <a:lnTo>
                    <a:pt x="28714" y="24803"/>
                  </a:lnTo>
                  <a:lnTo>
                    <a:pt x="29730" y="25539"/>
                  </a:lnTo>
                  <a:lnTo>
                    <a:pt x="30568" y="26581"/>
                  </a:lnTo>
                  <a:lnTo>
                    <a:pt x="30543" y="18719"/>
                  </a:lnTo>
                  <a:lnTo>
                    <a:pt x="33070" y="12369"/>
                  </a:lnTo>
                  <a:lnTo>
                    <a:pt x="37782" y="6184"/>
                  </a:lnTo>
                  <a:lnTo>
                    <a:pt x="42265" y="5994"/>
                  </a:lnTo>
                  <a:lnTo>
                    <a:pt x="44500" y="5791"/>
                  </a:lnTo>
                  <a:lnTo>
                    <a:pt x="42811" y="2400"/>
                  </a:lnTo>
                  <a:lnTo>
                    <a:pt x="40449" y="241"/>
                  </a:lnTo>
                  <a:lnTo>
                    <a:pt x="37122" y="0"/>
                  </a:lnTo>
                  <a:close/>
                </a:path>
              </a:pathLst>
            </a:custGeom>
            <a:solidFill>
              <a:srgbClr val="97C091"/>
            </a:solidFill>
          </p:spPr>
          <p:txBody>
            <a:bodyPr wrap="square" lIns="0" tIns="0" rIns="0" bIns="0" rtlCol="0"/>
            <a:lstStyle/>
            <a:p>
              <a:endParaRPr/>
            </a:p>
          </p:txBody>
        </p:sp>
        <p:sp>
          <p:nvSpPr>
            <p:cNvPr id="856" name="object 646">
              <a:extLst>
                <a:ext uri="{FF2B5EF4-FFF2-40B4-BE49-F238E27FC236}">
                  <a16:creationId xmlns:a16="http://schemas.microsoft.com/office/drawing/2014/main" id="{AEFB5849-9B8C-546D-2110-F434C1C1405E}"/>
                </a:ext>
              </a:extLst>
            </p:cNvPr>
            <p:cNvSpPr/>
            <p:nvPr/>
          </p:nvSpPr>
          <p:spPr>
            <a:xfrm>
              <a:off x="4222252" y="1813128"/>
              <a:ext cx="44450" cy="48260"/>
            </a:xfrm>
            <a:custGeom>
              <a:avLst/>
              <a:gdLst/>
              <a:ahLst/>
              <a:cxnLst/>
              <a:rect l="l" t="t" r="r" b="b"/>
              <a:pathLst>
                <a:path w="44450" h="48260">
                  <a:moveTo>
                    <a:pt x="36449" y="0"/>
                  </a:moveTo>
                  <a:lnTo>
                    <a:pt x="25488" y="2514"/>
                  </a:lnTo>
                  <a:lnTo>
                    <a:pt x="11722" y="3721"/>
                  </a:lnTo>
                  <a:lnTo>
                    <a:pt x="7239" y="3911"/>
                  </a:lnTo>
                  <a:lnTo>
                    <a:pt x="2527" y="10096"/>
                  </a:lnTo>
                  <a:lnTo>
                    <a:pt x="0" y="16459"/>
                  </a:lnTo>
                  <a:lnTo>
                    <a:pt x="25" y="24320"/>
                  </a:lnTo>
                  <a:lnTo>
                    <a:pt x="711" y="25158"/>
                  </a:lnTo>
                  <a:lnTo>
                    <a:pt x="1270" y="26200"/>
                  </a:lnTo>
                  <a:lnTo>
                    <a:pt x="1727" y="27406"/>
                  </a:lnTo>
                  <a:lnTo>
                    <a:pt x="11976" y="28790"/>
                  </a:lnTo>
                  <a:lnTo>
                    <a:pt x="20764" y="29590"/>
                  </a:lnTo>
                  <a:lnTo>
                    <a:pt x="22250" y="30213"/>
                  </a:lnTo>
                  <a:lnTo>
                    <a:pt x="26149" y="31407"/>
                  </a:lnTo>
                  <a:lnTo>
                    <a:pt x="28575" y="36817"/>
                  </a:lnTo>
                  <a:lnTo>
                    <a:pt x="28536" y="45631"/>
                  </a:lnTo>
                  <a:lnTo>
                    <a:pt x="33845" y="47434"/>
                  </a:lnTo>
                  <a:lnTo>
                    <a:pt x="36830" y="47663"/>
                  </a:lnTo>
                  <a:lnTo>
                    <a:pt x="39065" y="46570"/>
                  </a:lnTo>
                  <a:lnTo>
                    <a:pt x="41046" y="44576"/>
                  </a:lnTo>
                  <a:lnTo>
                    <a:pt x="32207" y="42532"/>
                  </a:lnTo>
                  <a:lnTo>
                    <a:pt x="28727" y="36525"/>
                  </a:lnTo>
                  <a:lnTo>
                    <a:pt x="26987" y="30632"/>
                  </a:lnTo>
                  <a:lnTo>
                    <a:pt x="26987" y="17843"/>
                  </a:lnTo>
                  <a:lnTo>
                    <a:pt x="29679" y="11048"/>
                  </a:lnTo>
                  <a:lnTo>
                    <a:pt x="35077" y="4660"/>
                  </a:lnTo>
                  <a:lnTo>
                    <a:pt x="44132" y="3987"/>
                  </a:lnTo>
                  <a:lnTo>
                    <a:pt x="43395" y="2971"/>
                  </a:lnTo>
                  <a:lnTo>
                    <a:pt x="42570" y="2120"/>
                  </a:lnTo>
                  <a:lnTo>
                    <a:pt x="40728" y="787"/>
                  </a:lnTo>
                  <a:lnTo>
                    <a:pt x="39687" y="342"/>
                  </a:lnTo>
                  <a:lnTo>
                    <a:pt x="38150" y="126"/>
                  </a:lnTo>
                  <a:lnTo>
                    <a:pt x="36449" y="0"/>
                  </a:lnTo>
                  <a:close/>
                </a:path>
              </a:pathLst>
            </a:custGeom>
            <a:solidFill>
              <a:srgbClr val="17977A"/>
            </a:solidFill>
          </p:spPr>
          <p:txBody>
            <a:bodyPr wrap="square" lIns="0" tIns="0" rIns="0" bIns="0" rtlCol="0"/>
            <a:lstStyle/>
            <a:p>
              <a:endParaRPr/>
            </a:p>
          </p:txBody>
        </p:sp>
        <p:sp>
          <p:nvSpPr>
            <p:cNvPr id="857" name="object 647">
              <a:extLst>
                <a:ext uri="{FF2B5EF4-FFF2-40B4-BE49-F238E27FC236}">
                  <a16:creationId xmlns:a16="http://schemas.microsoft.com/office/drawing/2014/main" id="{F7C20CE5-3E79-1081-6B2C-C3222D585D6C}"/>
                </a:ext>
              </a:extLst>
            </p:cNvPr>
            <p:cNvSpPr/>
            <p:nvPr/>
          </p:nvSpPr>
          <p:spPr>
            <a:xfrm>
              <a:off x="4249242" y="1815410"/>
              <a:ext cx="45085" cy="47625"/>
            </a:xfrm>
            <a:custGeom>
              <a:avLst/>
              <a:gdLst/>
              <a:ahLst/>
              <a:cxnLst/>
              <a:rect l="l" t="t" r="r" b="b"/>
              <a:pathLst>
                <a:path w="45085" h="47625">
                  <a:moveTo>
                    <a:pt x="39395" y="0"/>
                  </a:moveTo>
                  <a:lnTo>
                    <a:pt x="8089" y="2387"/>
                  </a:lnTo>
                  <a:lnTo>
                    <a:pt x="2692" y="8763"/>
                  </a:lnTo>
                  <a:lnTo>
                    <a:pt x="0" y="15557"/>
                  </a:lnTo>
                  <a:lnTo>
                    <a:pt x="0" y="28359"/>
                  </a:lnTo>
                  <a:lnTo>
                    <a:pt x="1727" y="34239"/>
                  </a:lnTo>
                  <a:lnTo>
                    <a:pt x="5207" y="40259"/>
                  </a:lnTo>
                  <a:lnTo>
                    <a:pt x="34899" y="47269"/>
                  </a:lnTo>
                  <a:lnTo>
                    <a:pt x="36957" y="47434"/>
                  </a:lnTo>
                  <a:lnTo>
                    <a:pt x="38608" y="46888"/>
                  </a:lnTo>
                  <a:lnTo>
                    <a:pt x="41427" y="44742"/>
                  </a:lnTo>
                  <a:lnTo>
                    <a:pt x="42037" y="44107"/>
                  </a:lnTo>
                  <a:lnTo>
                    <a:pt x="35166" y="42379"/>
                  </a:lnTo>
                  <a:lnTo>
                    <a:pt x="31623" y="41592"/>
                  </a:lnTo>
                  <a:lnTo>
                    <a:pt x="28206" y="36017"/>
                  </a:lnTo>
                  <a:lnTo>
                    <a:pt x="26593" y="30454"/>
                  </a:lnTo>
                  <a:lnTo>
                    <a:pt x="26593" y="17868"/>
                  </a:lnTo>
                  <a:lnTo>
                    <a:pt x="29349" y="10934"/>
                  </a:lnTo>
                  <a:lnTo>
                    <a:pt x="34467" y="4394"/>
                  </a:lnTo>
                  <a:lnTo>
                    <a:pt x="37998" y="4330"/>
                  </a:lnTo>
                  <a:lnTo>
                    <a:pt x="44894" y="3886"/>
                  </a:lnTo>
                  <a:lnTo>
                    <a:pt x="44081" y="2743"/>
                  </a:lnTo>
                  <a:lnTo>
                    <a:pt x="43167" y="1828"/>
                  </a:lnTo>
                  <a:lnTo>
                    <a:pt x="41186" y="584"/>
                  </a:lnTo>
                  <a:lnTo>
                    <a:pt x="39395" y="0"/>
                  </a:lnTo>
                  <a:close/>
                </a:path>
              </a:pathLst>
            </a:custGeom>
            <a:solidFill>
              <a:srgbClr val="97C091"/>
            </a:solidFill>
          </p:spPr>
          <p:txBody>
            <a:bodyPr wrap="square" lIns="0" tIns="0" rIns="0" bIns="0" rtlCol="0"/>
            <a:lstStyle/>
            <a:p>
              <a:endParaRPr/>
            </a:p>
          </p:txBody>
        </p:sp>
        <p:sp>
          <p:nvSpPr>
            <p:cNvPr id="858" name="object 648">
              <a:extLst>
                <a:ext uri="{FF2B5EF4-FFF2-40B4-BE49-F238E27FC236}">
                  <a16:creationId xmlns:a16="http://schemas.microsoft.com/office/drawing/2014/main" id="{90C50FBE-8A98-31D0-D9DC-AE8091F0029F}"/>
                </a:ext>
              </a:extLst>
            </p:cNvPr>
            <p:cNvSpPr/>
            <p:nvPr/>
          </p:nvSpPr>
          <p:spPr>
            <a:xfrm>
              <a:off x="4275833" y="1817385"/>
              <a:ext cx="49530" cy="47625"/>
            </a:xfrm>
            <a:custGeom>
              <a:avLst/>
              <a:gdLst/>
              <a:ahLst/>
              <a:cxnLst/>
              <a:rect l="l" t="t" r="r" b="b"/>
              <a:pathLst>
                <a:path w="49529" h="47625">
                  <a:moveTo>
                    <a:pt x="44436" y="42125"/>
                  </a:moveTo>
                  <a:lnTo>
                    <a:pt x="15455" y="42125"/>
                  </a:lnTo>
                  <a:lnTo>
                    <a:pt x="32473" y="46774"/>
                  </a:lnTo>
                  <a:lnTo>
                    <a:pt x="34721" y="47294"/>
                  </a:lnTo>
                  <a:lnTo>
                    <a:pt x="35509" y="47371"/>
                  </a:lnTo>
                  <a:lnTo>
                    <a:pt x="35966" y="47358"/>
                  </a:lnTo>
                  <a:lnTo>
                    <a:pt x="44436" y="42125"/>
                  </a:lnTo>
                  <a:close/>
                </a:path>
                <a:path w="49529" h="47625">
                  <a:moveTo>
                    <a:pt x="18300" y="1905"/>
                  </a:moveTo>
                  <a:lnTo>
                    <a:pt x="14947" y="2159"/>
                  </a:lnTo>
                  <a:lnTo>
                    <a:pt x="11404" y="2349"/>
                  </a:lnTo>
                  <a:lnTo>
                    <a:pt x="7873" y="2425"/>
                  </a:lnTo>
                  <a:lnTo>
                    <a:pt x="2750" y="8966"/>
                  </a:lnTo>
                  <a:lnTo>
                    <a:pt x="0" y="15887"/>
                  </a:lnTo>
                  <a:lnTo>
                    <a:pt x="0" y="28473"/>
                  </a:lnTo>
                  <a:lnTo>
                    <a:pt x="1612" y="34048"/>
                  </a:lnTo>
                  <a:lnTo>
                    <a:pt x="5029" y="39624"/>
                  </a:lnTo>
                  <a:lnTo>
                    <a:pt x="8572" y="40398"/>
                  </a:lnTo>
                  <a:lnTo>
                    <a:pt x="12103" y="41275"/>
                  </a:lnTo>
                  <a:lnTo>
                    <a:pt x="15443" y="42138"/>
                  </a:lnTo>
                  <a:lnTo>
                    <a:pt x="44436" y="42125"/>
                  </a:lnTo>
                  <a:lnTo>
                    <a:pt x="46184" y="38747"/>
                  </a:lnTo>
                  <a:lnTo>
                    <a:pt x="38442" y="38747"/>
                  </a:lnTo>
                  <a:lnTo>
                    <a:pt x="30695" y="38163"/>
                  </a:lnTo>
                  <a:lnTo>
                    <a:pt x="27990" y="32359"/>
                  </a:lnTo>
                  <a:lnTo>
                    <a:pt x="28099" y="22669"/>
                  </a:lnTo>
                  <a:lnTo>
                    <a:pt x="28689" y="14884"/>
                  </a:lnTo>
                  <a:lnTo>
                    <a:pt x="32600" y="8369"/>
                  </a:lnTo>
                  <a:lnTo>
                    <a:pt x="47079" y="8369"/>
                  </a:lnTo>
                  <a:lnTo>
                    <a:pt x="45796" y="4229"/>
                  </a:lnTo>
                  <a:lnTo>
                    <a:pt x="43924" y="1917"/>
                  </a:lnTo>
                  <a:lnTo>
                    <a:pt x="18300" y="1917"/>
                  </a:lnTo>
                  <a:close/>
                </a:path>
                <a:path w="49529" h="47625">
                  <a:moveTo>
                    <a:pt x="47079" y="8369"/>
                  </a:moveTo>
                  <a:lnTo>
                    <a:pt x="32600" y="8369"/>
                  </a:lnTo>
                  <a:lnTo>
                    <a:pt x="40335" y="8966"/>
                  </a:lnTo>
                  <a:lnTo>
                    <a:pt x="43040" y="14808"/>
                  </a:lnTo>
                  <a:lnTo>
                    <a:pt x="42983" y="23761"/>
                  </a:lnTo>
                  <a:lnTo>
                    <a:pt x="42329" y="32245"/>
                  </a:lnTo>
                  <a:lnTo>
                    <a:pt x="38442" y="38747"/>
                  </a:lnTo>
                  <a:lnTo>
                    <a:pt x="46184" y="38747"/>
                  </a:lnTo>
                  <a:lnTo>
                    <a:pt x="47294" y="36601"/>
                  </a:lnTo>
                  <a:lnTo>
                    <a:pt x="48869" y="26339"/>
                  </a:lnTo>
                  <a:lnTo>
                    <a:pt x="49089" y="23761"/>
                  </a:lnTo>
                  <a:lnTo>
                    <a:pt x="49161" y="21158"/>
                  </a:lnTo>
                  <a:lnTo>
                    <a:pt x="48894" y="16421"/>
                  </a:lnTo>
                  <a:lnTo>
                    <a:pt x="48628" y="14401"/>
                  </a:lnTo>
                  <a:lnTo>
                    <a:pt x="48120" y="11899"/>
                  </a:lnTo>
                  <a:lnTo>
                    <a:pt x="47586" y="10007"/>
                  </a:lnTo>
                  <a:lnTo>
                    <a:pt x="47079" y="8369"/>
                  </a:lnTo>
                  <a:close/>
                </a:path>
                <a:path w="49529" h="47625">
                  <a:moveTo>
                    <a:pt x="38671" y="0"/>
                  </a:moveTo>
                  <a:lnTo>
                    <a:pt x="37464" y="38"/>
                  </a:lnTo>
                  <a:lnTo>
                    <a:pt x="30467" y="762"/>
                  </a:lnTo>
                  <a:lnTo>
                    <a:pt x="30340" y="800"/>
                  </a:lnTo>
                  <a:lnTo>
                    <a:pt x="20396" y="1752"/>
                  </a:lnTo>
                  <a:lnTo>
                    <a:pt x="18300" y="1917"/>
                  </a:lnTo>
                  <a:lnTo>
                    <a:pt x="43924" y="1917"/>
                  </a:lnTo>
                  <a:lnTo>
                    <a:pt x="42608" y="292"/>
                  </a:lnTo>
                  <a:lnTo>
                    <a:pt x="38671" y="0"/>
                  </a:lnTo>
                  <a:close/>
                </a:path>
              </a:pathLst>
            </a:custGeom>
            <a:solidFill>
              <a:srgbClr val="17977A"/>
            </a:solidFill>
          </p:spPr>
          <p:txBody>
            <a:bodyPr wrap="square" lIns="0" tIns="0" rIns="0" bIns="0" rtlCol="0"/>
            <a:lstStyle/>
            <a:p>
              <a:endParaRPr/>
            </a:p>
          </p:txBody>
        </p:sp>
        <p:sp>
          <p:nvSpPr>
            <p:cNvPr id="859" name="object 649">
              <a:extLst>
                <a:ext uri="{FF2B5EF4-FFF2-40B4-BE49-F238E27FC236}">
                  <a16:creationId xmlns:a16="http://schemas.microsoft.com/office/drawing/2014/main" id="{27BA3FE7-E447-7066-58DF-6C6C0AF3F431}"/>
                </a:ext>
              </a:extLst>
            </p:cNvPr>
            <p:cNvSpPr/>
            <p:nvPr/>
          </p:nvSpPr>
          <p:spPr>
            <a:xfrm>
              <a:off x="4303829" y="1825756"/>
              <a:ext cx="15240" cy="30480"/>
            </a:xfrm>
            <a:custGeom>
              <a:avLst/>
              <a:gdLst/>
              <a:ahLst/>
              <a:cxnLst/>
              <a:rect l="l" t="t" r="r" b="b"/>
              <a:pathLst>
                <a:path w="15239" h="30480">
                  <a:moveTo>
                    <a:pt x="4597" y="0"/>
                  </a:moveTo>
                  <a:lnTo>
                    <a:pt x="698" y="6515"/>
                  </a:lnTo>
                  <a:lnTo>
                    <a:pt x="0" y="16141"/>
                  </a:lnTo>
                  <a:lnTo>
                    <a:pt x="0" y="23990"/>
                  </a:lnTo>
                  <a:lnTo>
                    <a:pt x="2705" y="29794"/>
                  </a:lnTo>
                  <a:lnTo>
                    <a:pt x="10452" y="30378"/>
                  </a:lnTo>
                  <a:lnTo>
                    <a:pt x="14338" y="23876"/>
                  </a:lnTo>
                  <a:lnTo>
                    <a:pt x="15049" y="14300"/>
                  </a:lnTo>
                  <a:lnTo>
                    <a:pt x="15049" y="13589"/>
                  </a:lnTo>
                  <a:lnTo>
                    <a:pt x="15049" y="6438"/>
                  </a:lnTo>
                  <a:lnTo>
                    <a:pt x="12344" y="596"/>
                  </a:lnTo>
                  <a:lnTo>
                    <a:pt x="4597" y="0"/>
                  </a:lnTo>
                  <a:close/>
                </a:path>
              </a:pathLst>
            </a:custGeom>
            <a:solidFill>
              <a:srgbClr val="004539"/>
            </a:solidFill>
          </p:spPr>
          <p:txBody>
            <a:bodyPr wrap="square" lIns="0" tIns="0" rIns="0" bIns="0" rtlCol="0"/>
            <a:lstStyle/>
            <a:p>
              <a:endParaRPr/>
            </a:p>
          </p:txBody>
        </p:sp>
        <p:sp>
          <p:nvSpPr>
            <p:cNvPr id="860" name="object 650">
              <a:extLst>
                <a:ext uri="{FF2B5EF4-FFF2-40B4-BE49-F238E27FC236}">
                  <a16:creationId xmlns:a16="http://schemas.microsoft.com/office/drawing/2014/main" id="{136764BE-E76F-138D-E7AF-BA74A993F622}"/>
                </a:ext>
              </a:extLst>
            </p:cNvPr>
            <p:cNvSpPr/>
            <p:nvPr/>
          </p:nvSpPr>
          <p:spPr>
            <a:xfrm>
              <a:off x="4114138" y="1843815"/>
              <a:ext cx="46355" cy="35560"/>
            </a:xfrm>
            <a:custGeom>
              <a:avLst/>
              <a:gdLst/>
              <a:ahLst/>
              <a:cxnLst/>
              <a:rect l="l" t="t" r="r" b="b"/>
              <a:pathLst>
                <a:path w="46354" h="35560">
                  <a:moveTo>
                    <a:pt x="44814" y="20485"/>
                  </a:moveTo>
                  <a:lnTo>
                    <a:pt x="39306" y="20485"/>
                  </a:lnTo>
                  <a:lnTo>
                    <a:pt x="44373" y="20866"/>
                  </a:lnTo>
                  <a:lnTo>
                    <a:pt x="45872" y="22732"/>
                  </a:lnTo>
                  <a:lnTo>
                    <a:pt x="45681" y="22097"/>
                  </a:lnTo>
                  <a:lnTo>
                    <a:pt x="45366" y="21424"/>
                  </a:lnTo>
                  <a:lnTo>
                    <a:pt x="45013" y="20866"/>
                  </a:lnTo>
                  <a:lnTo>
                    <a:pt x="44814" y="20485"/>
                  </a:lnTo>
                  <a:close/>
                </a:path>
                <a:path w="46354" h="35560">
                  <a:moveTo>
                    <a:pt x="1422" y="13347"/>
                  </a:moveTo>
                  <a:lnTo>
                    <a:pt x="2336" y="17373"/>
                  </a:lnTo>
                  <a:lnTo>
                    <a:pt x="5765" y="17398"/>
                  </a:lnTo>
                  <a:lnTo>
                    <a:pt x="9207" y="17665"/>
                  </a:lnTo>
                  <a:lnTo>
                    <a:pt x="30454" y="22224"/>
                  </a:lnTo>
                  <a:lnTo>
                    <a:pt x="34658" y="20916"/>
                  </a:lnTo>
                  <a:lnTo>
                    <a:pt x="39306" y="20485"/>
                  </a:lnTo>
                  <a:lnTo>
                    <a:pt x="44814" y="20485"/>
                  </a:lnTo>
                  <a:lnTo>
                    <a:pt x="44602" y="20078"/>
                  </a:lnTo>
                  <a:lnTo>
                    <a:pt x="43624" y="18656"/>
                  </a:lnTo>
                  <a:lnTo>
                    <a:pt x="42664" y="17411"/>
                  </a:lnTo>
                  <a:lnTo>
                    <a:pt x="39281" y="17411"/>
                  </a:lnTo>
                  <a:lnTo>
                    <a:pt x="37884" y="16979"/>
                  </a:lnTo>
                  <a:lnTo>
                    <a:pt x="35890" y="16421"/>
                  </a:lnTo>
                  <a:lnTo>
                    <a:pt x="31229" y="14325"/>
                  </a:lnTo>
                  <a:lnTo>
                    <a:pt x="29715" y="13500"/>
                  </a:lnTo>
                  <a:lnTo>
                    <a:pt x="4508" y="13487"/>
                  </a:lnTo>
                  <a:lnTo>
                    <a:pt x="2959" y="13436"/>
                  </a:lnTo>
                  <a:lnTo>
                    <a:pt x="1422" y="13347"/>
                  </a:lnTo>
                  <a:close/>
                </a:path>
                <a:path w="46354" h="35560">
                  <a:moveTo>
                    <a:pt x="42252" y="16878"/>
                  </a:moveTo>
                  <a:lnTo>
                    <a:pt x="40767" y="17348"/>
                  </a:lnTo>
                  <a:lnTo>
                    <a:pt x="39281" y="17411"/>
                  </a:lnTo>
                  <a:lnTo>
                    <a:pt x="42664" y="17411"/>
                  </a:lnTo>
                  <a:lnTo>
                    <a:pt x="42252" y="16878"/>
                  </a:lnTo>
                  <a:close/>
                </a:path>
                <a:path w="46354" h="35560">
                  <a:moveTo>
                    <a:pt x="25755" y="11341"/>
                  </a:moveTo>
                  <a:lnTo>
                    <a:pt x="21615" y="12217"/>
                  </a:lnTo>
                  <a:lnTo>
                    <a:pt x="17449" y="12890"/>
                  </a:lnTo>
                  <a:lnTo>
                    <a:pt x="10833" y="13411"/>
                  </a:lnTo>
                  <a:lnTo>
                    <a:pt x="8432" y="13500"/>
                  </a:lnTo>
                  <a:lnTo>
                    <a:pt x="29715" y="13500"/>
                  </a:lnTo>
                  <a:lnTo>
                    <a:pt x="25755" y="11341"/>
                  </a:lnTo>
                  <a:close/>
                </a:path>
                <a:path w="46354" h="35560">
                  <a:moveTo>
                    <a:pt x="5626" y="28828"/>
                  </a:moveTo>
                  <a:lnTo>
                    <a:pt x="6235" y="30632"/>
                  </a:lnTo>
                  <a:lnTo>
                    <a:pt x="7797" y="31419"/>
                  </a:lnTo>
                  <a:lnTo>
                    <a:pt x="9321" y="32283"/>
                  </a:lnTo>
                  <a:lnTo>
                    <a:pt x="11912" y="33947"/>
                  </a:lnTo>
                  <a:lnTo>
                    <a:pt x="13004" y="34709"/>
                  </a:lnTo>
                  <a:lnTo>
                    <a:pt x="14058" y="35496"/>
                  </a:lnTo>
                  <a:lnTo>
                    <a:pt x="15290" y="33477"/>
                  </a:lnTo>
                  <a:lnTo>
                    <a:pt x="16649" y="31673"/>
                  </a:lnTo>
                  <a:lnTo>
                    <a:pt x="18110" y="30086"/>
                  </a:lnTo>
                  <a:lnTo>
                    <a:pt x="15760" y="30010"/>
                  </a:lnTo>
                  <a:lnTo>
                    <a:pt x="13398" y="29883"/>
                  </a:lnTo>
                  <a:lnTo>
                    <a:pt x="9220" y="29438"/>
                  </a:lnTo>
                  <a:lnTo>
                    <a:pt x="7416" y="29171"/>
                  </a:lnTo>
                  <a:lnTo>
                    <a:pt x="5626" y="28828"/>
                  </a:lnTo>
                  <a:close/>
                </a:path>
                <a:path w="46354" h="35560">
                  <a:moveTo>
                    <a:pt x="8356" y="0"/>
                  </a:moveTo>
                  <a:lnTo>
                    <a:pt x="6273" y="927"/>
                  </a:lnTo>
                  <a:lnTo>
                    <a:pt x="3418" y="2031"/>
                  </a:lnTo>
                  <a:lnTo>
                    <a:pt x="1752" y="2603"/>
                  </a:lnTo>
                  <a:lnTo>
                    <a:pt x="0" y="3124"/>
                  </a:lnTo>
                  <a:lnTo>
                    <a:pt x="12" y="3454"/>
                  </a:lnTo>
                  <a:lnTo>
                    <a:pt x="3492" y="2603"/>
                  </a:lnTo>
                  <a:lnTo>
                    <a:pt x="7048" y="2031"/>
                  </a:lnTo>
                  <a:lnTo>
                    <a:pt x="10617" y="1739"/>
                  </a:lnTo>
                  <a:lnTo>
                    <a:pt x="9842" y="1168"/>
                  </a:lnTo>
                  <a:lnTo>
                    <a:pt x="8356" y="0"/>
                  </a:lnTo>
                  <a:close/>
                </a:path>
              </a:pathLst>
            </a:custGeom>
            <a:solidFill>
              <a:srgbClr val="17977A"/>
            </a:solidFill>
          </p:spPr>
          <p:txBody>
            <a:bodyPr wrap="square" lIns="0" tIns="0" rIns="0" bIns="0" rtlCol="0"/>
            <a:lstStyle/>
            <a:p>
              <a:endParaRPr/>
            </a:p>
          </p:txBody>
        </p:sp>
        <p:sp>
          <p:nvSpPr>
            <p:cNvPr id="861" name="object 651">
              <a:extLst>
                <a:ext uri="{FF2B5EF4-FFF2-40B4-BE49-F238E27FC236}">
                  <a16:creationId xmlns:a16="http://schemas.microsoft.com/office/drawing/2014/main" id="{F9793D98-EEE0-813C-594C-7AF971572AB8}"/>
                </a:ext>
              </a:extLst>
            </p:cNvPr>
            <p:cNvSpPr/>
            <p:nvPr/>
          </p:nvSpPr>
          <p:spPr>
            <a:xfrm>
              <a:off x="4128207" y="1864302"/>
              <a:ext cx="50800" cy="52705"/>
            </a:xfrm>
            <a:custGeom>
              <a:avLst/>
              <a:gdLst/>
              <a:ahLst/>
              <a:cxnLst/>
              <a:rect l="l" t="t" r="r" b="b"/>
              <a:pathLst>
                <a:path w="50800" h="52705">
                  <a:moveTo>
                    <a:pt x="2209" y="32308"/>
                  </a:moveTo>
                  <a:lnTo>
                    <a:pt x="6781" y="43916"/>
                  </a:lnTo>
                  <a:lnTo>
                    <a:pt x="7975" y="46621"/>
                  </a:lnTo>
                  <a:lnTo>
                    <a:pt x="8699" y="48031"/>
                  </a:lnTo>
                  <a:lnTo>
                    <a:pt x="8966" y="48412"/>
                  </a:lnTo>
                  <a:lnTo>
                    <a:pt x="9131" y="48717"/>
                  </a:lnTo>
                  <a:lnTo>
                    <a:pt x="10121" y="50063"/>
                  </a:lnTo>
                  <a:lnTo>
                    <a:pt x="10960" y="50698"/>
                  </a:lnTo>
                  <a:lnTo>
                    <a:pt x="11963" y="51180"/>
                  </a:lnTo>
                  <a:lnTo>
                    <a:pt x="13360" y="51790"/>
                  </a:lnTo>
                  <a:lnTo>
                    <a:pt x="14147" y="51993"/>
                  </a:lnTo>
                  <a:lnTo>
                    <a:pt x="15011" y="52133"/>
                  </a:lnTo>
                  <a:lnTo>
                    <a:pt x="13677" y="48412"/>
                  </a:lnTo>
                  <a:lnTo>
                    <a:pt x="12687" y="45732"/>
                  </a:lnTo>
                  <a:lnTo>
                    <a:pt x="11455" y="42494"/>
                  </a:lnTo>
                  <a:lnTo>
                    <a:pt x="12547" y="40170"/>
                  </a:lnTo>
                  <a:lnTo>
                    <a:pt x="13754" y="38074"/>
                  </a:lnTo>
                  <a:lnTo>
                    <a:pt x="15016" y="36283"/>
                  </a:lnTo>
                  <a:lnTo>
                    <a:pt x="13792" y="36258"/>
                  </a:lnTo>
                  <a:lnTo>
                    <a:pt x="13086" y="36182"/>
                  </a:lnTo>
                  <a:lnTo>
                    <a:pt x="12509" y="36055"/>
                  </a:lnTo>
                  <a:lnTo>
                    <a:pt x="11899" y="35890"/>
                  </a:lnTo>
                  <a:lnTo>
                    <a:pt x="10655" y="35610"/>
                  </a:lnTo>
                  <a:lnTo>
                    <a:pt x="9474" y="35153"/>
                  </a:lnTo>
                  <a:lnTo>
                    <a:pt x="7378" y="34429"/>
                  </a:lnTo>
                  <a:lnTo>
                    <a:pt x="5626" y="33769"/>
                  </a:lnTo>
                  <a:lnTo>
                    <a:pt x="3911" y="33058"/>
                  </a:lnTo>
                  <a:lnTo>
                    <a:pt x="2209" y="32308"/>
                  </a:lnTo>
                  <a:close/>
                </a:path>
                <a:path w="50800" h="52705">
                  <a:moveTo>
                    <a:pt x="15087" y="36182"/>
                  </a:moveTo>
                  <a:lnTo>
                    <a:pt x="14858" y="36258"/>
                  </a:lnTo>
                  <a:lnTo>
                    <a:pt x="14630" y="36283"/>
                  </a:lnTo>
                  <a:lnTo>
                    <a:pt x="15016" y="36283"/>
                  </a:lnTo>
                  <a:close/>
                </a:path>
                <a:path w="50800" h="52705">
                  <a:moveTo>
                    <a:pt x="4038" y="9588"/>
                  </a:moveTo>
                  <a:lnTo>
                    <a:pt x="2578" y="11188"/>
                  </a:lnTo>
                  <a:lnTo>
                    <a:pt x="1219" y="12992"/>
                  </a:lnTo>
                  <a:lnTo>
                    <a:pt x="0" y="15011"/>
                  </a:lnTo>
                  <a:lnTo>
                    <a:pt x="3060" y="17297"/>
                  </a:lnTo>
                  <a:lnTo>
                    <a:pt x="5905" y="19862"/>
                  </a:lnTo>
                  <a:lnTo>
                    <a:pt x="15925" y="35051"/>
                  </a:lnTo>
                  <a:lnTo>
                    <a:pt x="21356" y="29565"/>
                  </a:lnTo>
                  <a:lnTo>
                    <a:pt x="27711" y="25915"/>
                  </a:lnTo>
                  <a:lnTo>
                    <a:pt x="35103" y="24009"/>
                  </a:lnTo>
                  <a:lnTo>
                    <a:pt x="43497" y="23837"/>
                  </a:lnTo>
                  <a:lnTo>
                    <a:pt x="48726" y="23837"/>
                  </a:lnTo>
                  <a:lnTo>
                    <a:pt x="47508" y="22105"/>
                  </a:lnTo>
                  <a:lnTo>
                    <a:pt x="43518" y="16933"/>
                  </a:lnTo>
                  <a:lnTo>
                    <a:pt x="37771" y="9690"/>
                  </a:lnTo>
                  <a:lnTo>
                    <a:pt x="16027" y="9690"/>
                  </a:lnTo>
                  <a:lnTo>
                    <a:pt x="6451" y="9664"/>
                  </a:lnTo>
                  <a:lnTo>
                    <a:pt x="4038" y="9588"/>
                  </a:lnTo>
                  <a:close/>
                </a:path>
                <a:path w="50800" h="52705">
                  <a:moveTo>
                    <a:pt x="48726" y="23837"/>
                  </a:moveTo>
                  <a:lnTo>
                    <a:pt x="43497" y="23837"/>
                  </a:lnTo>
                  <a:lnTo>
                    <a:pt x="45630" y="26682"/>
                  </a:lnTo>
                  <a:lnTo>
                    <a:pt x="47918" y="29586"/>
                  </a:lnTo>
                  <a:lnTo>
                    <a:pt x="49822" y="31940"/>
                  </a:lnTo>
                  <a:lnTo>
                    <a:pt x="50266" y="30733"/>
                  </a:lnTo>
                  <a:lnTo>
                    <a:pt x="50503" y="29586"/>
                  </a:lnTo>
                  <a:lnTo>
                    <a:pt x="50507" y="27533"/>
                  </a:lnTo>
                  <a:lnTo>
                    <a:pt x="50319" y="26619"/>
                  </a:lnTo>
                  <a:lnTo>
                    <a:pt x="49847" y="25526"/>
                  </a:lnTo>
                  <a:lnTo>
                    <a:pt x="49529" y="24980"/>
                  </a:lnTo>
                  <a:lnTo>
                    <a:pt x="48726" y="23837"/>
                  </a:lnTo>
                  <a:close/>
                </a:path>
                <a:path w="50800" h="52705">
                  <a:moveTo>
                    <a:pt x="25247" y="0"/>
                  </a:moveTo>
                  <a:lnTo>
                    <a:pt x="20586" y="431"/>
                  </a:lnTo>
                  <a:lnTo>
                    <a:pt x="16395" y="1739"/>
                  </a:lnTo>
                  <a:lnTo>
                    <a:pt x="18427" y="2451"/>
                  </a:lnTo>
                  <a:lnTo>
                    <a:pt x="20548" y="3289"/>
                  </a:lnTo>
                  <a:lnTo>
                    <a:pt x="21666" y="3759"/>
                  </a:lnTo>
                  <a:lnTo>
                    <a:pt x="23825" y="4965"/>
                  </a:lnTo>
                  <a:lnTo>
                    <a:pt x="24333" y="5372"/>
                  </a:lnTo>
                  <a:lnTo>
                    <a:pt x="24599" y="5549"/>
                  </a:lnTo>
                  <a:lnTo>
                    <a:pt x="24866" y="5778"/>
                  </a:lnTo>
                  <a:lnTo>
                    <a:pt x="25603" y="6642"/>
                  </a:lnTo>
                  <a:lnTo>
                    <a:pt x="25603" y="7365"/>
                  </a:lnTo>
                  <a:lnTo>
                    <a:pt x="25476" y="8000"/>
                  </a:lnTo>
                  <a:lnTo>
                    <a:pt x="25057" y="8242"/>
                  </a:lnTo>
                  <a:lnTo>
                    <a:pt x="24764" y="8445"/>
                  </a:lnTo>
                  <a:lnTo>
                    <a:pt x="24447" y="8623"/>
                  </a:lnTo>
                  <a:lnTo>
                    <a:pt x="24129" y="8750"/>
                  </a:lnTo>
                  <a:lnTo>
                    <a:pt x="23825" y="8826"/>
                  </a:lnTo>
                  <a:lnTo>
                    <a:pt x="23215" y="9029"/>
                  </a:lnTo>
                  <a:lnTo>
                    <a:pt x="20789" y="9385"/>
                  </a:lnTo>
                  <a:lnTo>
                    <a:pt x="19621" y="9486"/>
                  </a:lnTo>
                  <a:lnTo>
                    <a:pt x="16027" y="9690"/>
                  </a:lnTo>
                  <a:lnTo>
                    <a:pt x="37771" y="9690"/>
                  </a:lnTo>
                  <a:lnTo>
                    <a:pt x="30302" y="380"/>
                  </a:lnTo>
                  <a:lnTo>
                    <a:pt x="25247" y="0"/>
                  </a:lnTo>
                  <a:close/>
                </a:path>
              </a:pathLst>
            </a:custGeom>
            <a:solidFill>
              <a:srgbClr val="97C091"/>
            </a:solidFill>
          </p:spPr>
          <p:txBody>
            <a:bodyPr wrap="square" lIns="0" tIns="0" rIns="0" bIns="0" rtlCol="0"/>
            <a:lstStyle/>
            <a:p>
              <a:endParaRPr/>
            </a:p>
          </p:txBody>
        </p:sp>
        <p:sp>
          <p:nvSpPr>
            <p:cNvPr id="862" name="object 652">
              <a:extLst>
                <a:ext uri="{FF2B5EF4-FFF2-40B4-BE49-F238E27FC236}">
                  <a16:creationId xmlns:a16="http://schemas.microsoft.com/office/drawing/2014/main" id="{5311F945-9797-02B1-B6C9-D5688FFBE310}"/>
                </a:ext>
              </a:extLst>
            </p:cNvPr>
            <p:cNvSpPr/>
            <p:nvPr/>
          </p:nvSpPr>
          <p:spPr>
            <a:xfrm>
              <a:off x="4139655" y="1888140"/>
              <a:ext cx="52705" cy="52069"/>
            </a:xfrm>
            <a:custGeom>
              <a:avLst/>
              <a:gdLst/>
              <a:ahLst/>
              <a:cxnLst/>
              <a:rect l="l" t="t" r="r" b="b"/>
              <a:pathLst>
                <a:path w="52704" h="52069">
                  <a:moveTo>
                    <a:pt x="32054" y="0"/>
                  </a:moveTo>
                  <a:lnTo>
                    <a:pt x="4394" y="11734"/>
                  </a:lnTo>
                  <a:lnTo>
                    <a:pt x="4216" y="11988"/>
                  </a:lnTo>
                  <a:lnTo>
                    <a:pt x="4051" y="12166"/>
                  </a:lnTo>
                  <a:lnTo>
                    <a:pt x="3848" y="12280"/>
                  </a:lnTo>
                  <a:lnTo>
                    <a:pt x="3644" y="12344"/>
                  </a:lnTo>
                  <a:lnTo>
                    <a:pt x="2311" y="14223"/>
                  </a:lnTo>
                  <a:lnTo>
                    <a:pt x="1092" y="16332"/>
                  </a:lnTo>
                  <a:lnTo>
                    <a:pt x="0" y="18656"/>
                  </a:lnTo>
                  <a:lnTo>
                    <a:pt x="1244" y="21894"/>
                  </a:lnTo>
                  <a:lnTo>
                    <a:pt x="3686" y="28625"/>
                  </a:lnTo>
                  <a:lnTo>
                    <a:pt x="7048" y="38049"/>
                  </a:lnTo>
                  <a:lnTo>
                    <a:pt x="9778" y="46418"/>
                  </a:lnTo>
                  <a:lnTo>
                    <a:pt x="10731" y="48094"/>
                  </a:lnTo>
                  <a:lnTo>
                    <a:pt x="14573" y="51047"/>
                  </a:lnTo>
                  <a:lnTo>
                    <a:pt x="20931" y="51601"/>
                  </a:lnTo>
                  <a:lnTo>
                    <a:pt x="28853" y="49871"/>
                  </a:lnTo>
                  <a:lnTo>
                    <a:pt x="37388" y="45973"/>
                  </a:lnTo>
                  <a:lnTo>
                    <a:pt x="39408" y="44716"/>
                  </a:lnTo>
                  <a:lnTo>
                    <a:pt x="20358" y="44716"/>
                  </a:lnTo>
                  <a:lnTo>
                    <a:pt x="18313" y="43980"/>
                  </a:lnTo>
                  <a:lnTo>
                    <a:pt x="17246" y="42417"/>
                  </a:lnTo>
                  <a:lnTo>
                    <a:pt x="16967" y="41833"/>
                  </a:lnTo>
                  <a:lnTo>
                    <a:pt x="16827" y="41186"/>
                  </a:lnTo>
                  <a:lnTo>
                    <a:pt x="16827" y="36817"/>
                  </a:lnTo>
                  <a:lnTo>
                    <a:pt x="20523" y="31686"/>
                  </a:lnTo>
                  <a:lnTo>
                    <a:pt x="30391" y="25831"/>
                  </a:lnTo>
                  <a:lnTo>
                    <a:pt x="34416" y="24561"/>
                  </a:lnTo>
                  <a:lnTo>
                    <a:pt x="51713" y="24561"/>
                  </a:lnTo>
                  <a:lnTo>
                    <a:pt x="51307" y="23926"/>
                  </a:lnTo>
                  <a:lnTo>
                    <a:pt x="50888" y="22872"/>
                  </a:lnTo>
                  <a:lnTo>
                    <a:pt x="45173" y="16497"/>
                  </a:lnTo>
                  <a:lnTo>
                    <a:pt x="36283" y="5511"/>
                  </a:lnTo>
                  <a:lnTo>
                    <a:pt x="34124" y="2781"/>
                  </a:lnTo>
                  <a:lnTo>
                    <a:pt x="32054" y="0"/>
                  </a:lnTo>
                  <a:close/>
                </a:path>
                <a:path w="52704" h="52069">
                  <a:moveTo>
                    <a:pt x="51713" y="24561"/>
                  </a:moveTo>
                  <a:lnTo>
                    <a:pt x="34416" y="24561"/>
                  </a:lnTo>
                  <a:lnTo>
                    <a:pt x="40335" y="24587"/>
                  </a:lnTo>
                  <a:lnTo>
                    <a:pt x="42481" y="25476"/>
                  </a:lnTo>
                  <a:lnTo>
                    <a:pt x="43579" y="27444"/>
                  </a:lnTo>
                  <a:lnTo>
                    <a:pt x="43840" y="27978"/>
                  </a:lnTo>
                  <a:lnTo>
                    <a:pt x="43908" y="28295"/>
                  </a:lnTo>
                  <a:lnTo>
                    <a:pt x="43980" y="32804"/>
                  </a:lnTo>
                  <a:lnTo>
                    <a:pt x="40322" y="37464"/>
                  </a:lnTo>
                  <a:lnTo>
                    <a:pt x="30365" y="43370"/>
                  </a:lnTo>
                  <a:lnTo>
                    <a:pt x="26212" y="44653"/>
                  </a:lnTo>
                  <a:lnTo>
                    <a:pt x="20358" y="44716"/>
                  </a:lnTo>
                  <a:lnTo>
                    <a:pt x="39408" y="44716"/>
                  </a:lnTo>
                  <a:lnTo>
                    <a:pt x="52298" y="30911"/>
                  </a:lnTo>
                  <a:lnTo>
                    <a:pt x="52209" y="25831"/>
                  </a:lnTo>
                  <a:lnTo>
                    <a:pt x="51981" y="24980"/>
                  </a:lnTo>
                  <a:lnTo>
                    <a:pt x="51713" y="24561"/>
                  </a:lnTo>
                  <a:close/>
                </a:path>
              </a:pathLst>
            </a:custGeom>
            <a:solidFill>
              <a:srgbClr val="17977A"/>
            </a:solidFill>
          </p:spPr>
          <p:txBody>
            <a:bodyPr wrap="square" lIns="0" tIns="0" rIns="0" bIns="0" rtlCol="0"/>
            <a:lstStyle/>
            <a:p>
              <a:endParaRPr/>
            </a:p>
          </p:txBody>
        </p:sp>
        <p:sp>
          <p:nvSpPr>
            <p:cNvPr id="863" name="object 653">
              <a:extLst>
                <a:ext uri="{FF2B5EF4-FFF2-40B4-BE49-F238E27FC236}">
                  <a16:creationId xmlns:a16="http://schemas.microsoft.com/office/drawing/2014/main" id="{9F9BA5F5-DB76-D30E-FEFE-2627475A7D5B}"/>
                </a:ext>
              </a:extLst>
            </p:cNvPr>
            <p:cNvSpPr/>
            <p:nvPr/>
          </p:nvSpPr>
          <p:spPr>
            <a:xfrm>
              <a:off x="4156472" y="1912697"/>
              <a:ext cx="27305" cy="20320"/>
            </a:xfrm>
            <a:custGeom>
              <a:avLst/>
              <a:gdLst/>
              <a:ahLst/>
              <a:cxnLst/>
              <a:rect l="l" t="t" r="r" b="b"/>
              <a:pathLst>
                <a:path w="27304" h="20319">
                  <a:moveTo>
                    <a:pt x="23520" y="25"/>
                  </a:moveTo>
                  <a:lnTo>
                    <a:pt x="17602" y="0"/>
                  </a:lnTo>
                  <a:lnTo>
                    <a:pt x="13576" y="1282"/>
                  </a:lnTo>
                  <a:lnTo>
                    <a:pt x="3708" y="7124"/>
                  </a:lnTo>
                  <a:lnTo>
                    <a:pt x="0" y="12268"/>
                  </a:lnTo>
                  <a:lnTo>
                    <a:pt x="0" y="16624"/>
                  </a:lnTo>
                  <a:lnTo>
                    <a:pt x="139" y="17284"/>
                  </a:lnTo>
                  <a:lnTo>
                    <a:pt x="431" y="17856"/>
                  </a:lnTo>
                  <a:lnTo>
                    <a:pt x="1498" y="19418"/>
                  </a:lnTo>
                  <a:lnTo>
                    <a:pt x="3543" y="20154"/>
                  </a:lnTo>
                  <a:lnTo>
                    <a:pt x="9398" y="20104"/>
                  </a:lnTo>
                  <a:lnTo>
                    <a:pt x="13538" y="18808"/>
                  </a:lnTo>
                  <a:lnTo>
                    <a:pt x="23495" y="12903"/>
                  </a:lnTo>
                  <a:lnTo>
                    <a:pt x="27165" y="8255"/>
                  </a:lnTo>
                  <a:lnTo>
                    <a:pt x="27165" y="4749"/>
                  </a:lnTo>
                  <a:lnTo>
                    <a:pt x="27165" y="4064"/>
                  </a:lnTo>
                  <a:lnTo>
                    <a:pt x="27025" y="3429"/>
                  </a:lnTo>
                  <a:lnTo>
                    <a:pt x="25654" y="927"/>
                  </a:lnTo>
                  <a:lnTo>
                    <a:pt x="23520" y="25"/>
                  </a:lnTo>
                  <a:close/>
                </a:path>
              </a:pathLst>
            </a:custGeom>
            <a:solidFill>
              <a:srgbClr val="004539"/>
            </a:solidFill>
          </p:spPr>
          <p:txBody>
            <a:bodyPr wrap="square" lIns="0" tIns="0" rIns="0" bIns="0" rtlCol="0"/>
            <a:lstStyle/>
            <a:p>
              <a:endParaRPr/>
            </a:p>
          </p:txBody>
        </p:sp>
        <p:sp>
          <p:nvSpPr>
            <p:cNvPr id="864" name="object 654">
              <a:extLst>
                <a:ext uri="{FF2B5EF4-FFF2-40B4-BE49-F238E27FC236}">
                  <a16:creationId xmlns:a16="http://schemas.microsoft.com/office/drawing/2014/main" id="{66B30A3E-2D82-4838-3712-E8791F80A05A}"/>
                </a:ext>
              </a:extLst>
            </p:cNvPr>
            <p:cNvSpPr/>
            <p:nvPr/>
          </p:nvSpPr>
          <p:spPr>
            <a:xfrm>
              <a:off x="4140441" y="1737994"/>
              <a:ext cx="24765" cy="34290"/>
            </a:xfrm>
            <a:custGeom>
              <a:avLst/>
              <a:gdLst/>
              <a:ahLst/>
              <a:cxnLst/>
              <a:rect l="l" t="t" r="r" b="b"/>
              <a:pathLst>
                <a:path w="24764" h="34289">
                  <a:moveTo>
                    <a:pt x="3987" y="26276"/>
                  </a:moveTo>
                  <a:lnTo>
                    <a:pt x="0" y="34150"/>
                  </a:lnTo>
                  <a:lnTo>
                    <a:pt x="698" y="33032"/>
                  </a:lnTo>
                  <a:lnTo>
                    <a:pt x="3987" y="26276"/>
                  </a:lnTo>
                  <a:close/>
                </a:path>
                <a:path w="24764" h="34289">
                  <a:moveTo>
                    <a:pt x="6883" y="20789"/>
                  </a:moveTo>
                  <a:lnTo>
                    <a:pt x="4851" y="24498"/>
                  </a:lnTo>
                  <a:lnTo>
                    <a:pt x="3987" y="26276"/>
                  </a:lnTo>
                  <a:lnTo>
                    <a:pt x="6883" y="20789"/>
                  </a:lnTo>
                  <a:close/>
                </a:path>
                <a:path w="24764" h="34289">
                  <a:moveTo>
                    <a:pt x="20650" y="6388"/>
                  </a:moveTo>
                  <a:lnTo>
                    <a:pt x="16332" y="13258"/>
                  </a:lnTo>
                  <a:lnTo>
                    <a:pt x="13881" y="17056"/>
                  </a:lnTo>
                  <a:lnTo>
                    <a:pt x="18808" y="9461"/>
                  </a:lnTo>
                  <a:lnTo>
                    <a:pt x="20650" y="6388"/>
                  </a:lnTo>
                  <a:close/>
                </a:path>
                <a:path w="24764" h="34289">
                  <a:moveTo>
                    <a:pt x="24765" y="0"/>
                  </a:moveTo>
                  <a:lnTo>
                    <a:pt x="22809" y="2794"/>
                  </a:lnTo>
                  <a:lnTo>
                    <a:pt x="20650" y="6388"/>
                  </a:lnTo>
                  <a:lnTo>
                    <a:pt x="23126" y="2413"/>
                  </a:lnTo>
                  <a:lnTo>
                    <a:pt x="24765" y="0"/>
                  </a:lnTo>
                  <a:close/>
                </a:path>
              </a:pathLst>
            </a:custGeom>
            <a:solidFill>
              <a:srgbClr val="B3DBEF"/>
            </a:solidFill>
          </p:spPr>
          <p:txBody>
            <a:bodyPr wrap="square" lIns="0" tIns="0" rIns="0" bIns="0" rtlCol="0"/>
            <a:lstStyle/>
            <a:p>
              <a:endParaRPr/>
            </a:p>
          </p:txBody>
        </p:sp>
        <p:sp>
          <p:nvSpPr>
            <p:cNvPr id="865" name="object 655">
              <a:extLst>
                <a:ext uri="{FF2B5EF4-FFF2-40B4-BE49-F238E27FC236}">
                  <a16:creationId xmlns:a16="http://schemas.microsoft.com/office/drawing/2014/main" id="{18FA1BB0-8A3C-968F-4F8A-4B25BA58EB0A}"/>
                </a:ext>
              </a:extLst>
            </p:cNvPr>
            <p:cNvSpPr/>
            <p:nvPr/>
          </p:nvSpPr>
          <p:spPr>
            <a:xfrm>
              <a:off x="4129481" y="1784393"/>
              <a:ext cx="0" cy="635"/>
            </a:xfrm>
            <a:custGeom>
              <a:avLst/>
              <a:gdLst/>
              <a:ahLst/>
              <a:cxnLst/>
              <a:rect l="l" t="t" r="r" b="b"/>
              <a:pathLst>
                <a:path h="635">
                  <a:moveTo>
                    <a:pt x="0" y="19"/>
                  </a:moveTo>
                  <a:lnTo>
                    <a:pt x="0" y="0"/>
                  </a:lnTo>
                </a:path>
              </a:pathLst>
            </a:custGeom>
            <a:ln w="3175">
              <a:solidFill>
                <a:srgbClr val="5F94AA"/>
              </a:solidFill>
            </a:ln>
          </p:spPr>
          <p:txBody>
            <a:bodyPr wrap="square" lIns="0" tIns="0" rIns="0" bIns="0" rtlCol="0"/>
            <a:lstStyle/>
            <a:p>
              <a:endParaRPr/>
            </a:p>
          </p:txBody>
        </p:sp>
        <p:sp>
          <p:nvSpPr>
            <p:cNvPr id="866" name="object 656">
              <a:extLst>
                <a:ext uri="{FF2B5EF4-FFF2-40B4-BE49-F238E27FC236}">
                  <a16:creationId xmlns:a16="http://schemas.microsoft.com/office/drawing/2014/main" id="{F24821B2-3BD8-873A-FA0B-A0546B81AC04}"/>
                </a:ext>
              </a:extLst>
            </p:cNvPr>
            <p:cNvSpPr/>
            <p:nvPr/>
          </p:nvSpPr>
          <p:spPr>
            <a:xfrm>
              <a:off x="4112205" y="1820139"/>
              <a:ext cx="55880" cy="41275"/>
            </a:xfrm>
            <a:custGeom>
              <a:avLst/>
              <a:gdLst/>
              <a:ahLst/>
              <a:cxnLst/>
              <a:rect l="l" t="t" r="r" b="b"/>
              <a:pathLst>
                <a:path w="55879" h="41275">
                  <a:moveTo>
                    <a:pt x="37553" y="25184"/>
                  </a:moveTo>
                  <a:lnTo>
                    <a:pt x="21932" y="25184"/>
                  </a:lnTo>
                  <a:lnTo>
                    <a:pt x="33235" y="25730"/>
                  </a:lnTo>
                  <a:lnTo>
                    <a:pt x="36258" y="26047"/>
                  </a:lnTo>
                  <a:lnTo>
                    <a:pt x="37541" y="26225"/>
                  </a:lnTo>
                  <a:lnTo>
                    <a:pt x="37553" y="25184"/>
                  </a:lnTo>
                  <a:close/>
                </a:path>
                <a:path w="55879" h="41275">
                  <a:moveTo>
                    <a:pt x="35293" y="0"/>
                  </a:moveTo>
                  <a:lnTo>
                    <a:pt x="34404" y="622"/>
                  </a:lnTo>
                  <a:lnTo>
                    <a:pt x="34366" y="952"/>
                  </a:lnTo>
                  <a:lnTo>
                    <a:pt x="34175" y="1536"/>
                  </a:lnTo>
                  <a:lnTo>
                    <a:pt x="26263" y="12306"/>
                  </a:lnTo>
                  <a:lnTo>
                    <a:pt x="22733" y="16014"/>
                  </a:lnTo>
                  <a:lnTo>
                    <a:pt x="18567" y="19113"/>
                  </a:lnTo>
                  <a:lnTo>
                    <a:pt x="12865" y="22415"/>
                  </a:lnTo>
                  <a:lnTo>
                    <a:pt x="11595" y="23075"/>
                  </a:lnTo>
                  <a:lnTo>
                    <a:pt x="10299" y="23672"/>
                  </a:lnTo>
                  <a:lnTo>
                    <a:pt x="12560" y="25425"/>
                  </a:lnTo>
                  <a:lnTo>
                    <a:pt x="14173" y="25298"/>
                  </a:lnTo>
                  <a:lnTo>
                    <a:pt x="15671" y="25222"/>
                  </a:lnTo>
                  <a:lnTo>
                    <a:pt x="17157" y="25196"/>
                  </a:lnTo>
                  <a:lnTo>
                    <a:pt x="37553" y="25184"/>
                  </a:lnTo>
                  <a:lnTo>
                    <a:pt x="37642" y="17652"/>
                  </a:lnTo>
                  <a:lnTo>
                    <a:pt x="41681" y="10147"/>
                  </a:lnTo>
                  <a:lnTo>
                    <a:pt x="49403" y="3962"/>
                  </a:lnTo>
                  <a:lnTo>
                    <a:pt x="54657" y="3962"/>
                  </a:lnTo>
                  <a:lnTo>
                    <a:pt x="53949" y="3301"/>
                  </a:lnTo>
                  <a:lnTo>
                    <a:pt x="52616" y="2476"/>
                  </a:lnTo>
                  <a:lnTo>
                    <a:pt x="52108" y="2247"/>
                  </a:lnTo>
                  <a:lnTo>
                    <a:pt x="49276" y="1447"/>
                  </a:lnTo>
                  <a:lnTo>
                    <a:pt x="42862" y="482"/>
                  </a:lnTo>
                  <a:lnTo>
                    <a:pt x="35293" y="0"/>
                  </a:lnTo>
                  <a:close/>
                </a:path>
                <a:path w="55879" h="41275">
                  <a:moveTo>
                    <a:pt x="54657" y="3962"/>
                  </a:moveTo>
                  <a:lnTo>
                    <a:pt x="49403" y="3962"/>
                  </a:lnTo>
                  <a:lnTo>
                    <a:pt x="51333" y="4317"/>
                  </a:lnTo>
                  <a:lnTo>
                    <a:pt x="53340" y="4622"/>
                  </a:lnTo>
                  <a:lnTo>
                    <a:pt x="55372" y="4902"/>
                  </a:lnTo>
                  <a:lnTo>
                    <a:pt x="54657" y="3962"/>
                  </a:lnTo>
                  <a:close/>
                </a:path>
                <a:path w="55879" h="41275">
                  <a:moveTo>
                    <a:pt x="38049" y="32092"/>
                  </a:moveTo>
                  <a:lnTo>
                    <a:pt x="36868" y="32537"/>
                  </a:lnTo>
                  <a:lnTo>
                    <a:pt x="33985" y="33502"/>
                  </a:lnTo>
                  <a:lnTo>
                    <a:pt x="31661" y="34137"/>
                  </a:lnTo>
                  <a:lnTo>
                    <a:pt x="27686" y="35013"/>
                  </a:lnTo>
                  <a:lnTo>
                    <a:pt x="33159" y="37998"/>
                  </a:lnTo>
                  <a:lnTo>
                    <a:pt x="37820" y="40093"/>
                  </a:lnTo>
                  <a:lnTo>
                    <a:pt x="39814" y="40652"/>
                  </a:lnTo>
                  <a:lnTo>
                    <a:pt x="41211" y="41084"/>
                  </a:lnTo>
                  <a:lnTo>
                    <a:pt x="42697" y="41020"/>
                  </a:lnTo>
                  <a:lnTo>
                    <a:pt x="44513" y="40449"/>
                  </a:lnTo>
                  <a:lnTo>
                    <a:pt x="45173" y="40170"/>
                  </a:lnTo>
                  <a:lnTo>
                    <a:pt x="43243" y="39128"/>
                  </a:lnTo>
                  <a:lnTo>
                    <a:pt x="41287" y="38125"/>
                  </a:lnTo>
                  <a:lnTo>
                    <a:pt x="39382" y="37210"/>
                  </a:lnTo>
                  <a:lnTo>
                    <a:pt x="38798" y="35471"/>
                  </a:lnTo>
                  <a:lnTo>
                    <a:pt x="38366" y="33756"/>
                  </a:lnTo>
                  <a:lnTo>
                    <a:pt x="38049" y="32092"/>
                  </a:lnTo>
                  <a:close/>
                </a:path>
                <a:path w="55879" h="41275">
                  <a:moveTo>
                    <a:pt x="1778" y="8483"/>
                  </a:moveTo>
                  <a:lnTo>
                    <a:pt x="0" y="10477"/>
                  </a:lnTo>
                  <a:lnTo>
                    <a:pt x="114" y="11239"/>
                  </a:lnTo>
                  <a:lnTo>
                    <a:pt x="342" y="12026"/>
                  </a:lnTo>
                  <a:lnTo>
                    <a:pt x="698" y="12826"/>
                  </a:lnTo>
                  <a:lnTo>
                    <a:pt x="2654" y="11544"/>
                  </a:lnTo>
                  <a:lnTo>
                    <a:pt x="3644" y="10921"/>
                  </a:lnTo>
                  <a:lnTo>
                    <a:pt x="3327" y="10667"/>
                  </a:lnTo>
                  <a:lnTo>
                    <a:pt x="2667" y="10058"/>
                  </a:lnTo>
                  <a:lnTo>
                    <a:pt x="2159" y="9321"/>
                  </a:lnTo>
                  <a:lnTo>
                    <a:pt x="1778" y="8483"/>
                  </a:lnTo>
                  <a:close/>
                </a:path>
              </a:pathLst>
            </a:custGeom>
            <a:solidFill>
              <a:srgbClr val="97C091"/>
            </a:solidFill>
          </p:spPr>
          <p:txBody>
            <a:bodyPr wrap="square" lIns="0" tIns="0" rIns="0" bIns="0" rtlCol="0"/>
            <a:lstStyle/>
            <a:p>
              <a:endParaRPr/>
            </a:p>
          </p:txBody>
        </p:sp>
        <p:sp>
          <p:nvSpPr>
            <p:cNvPr id="867" name="object 657">
              <a:extLst>
                <a:ext uri="{FF2B5EF4-FFF2-40B4-BE49-F238E27FC236}">
                  <a16:creationId xmlns:a16="http://schemas.microsoft.com/office/drawing/2014/main" id="{6C62BB37-7240-8A5B-2E0B-500E17537D9E}"/>
                </a:ext>
              </a:extLst>
            </p:cNvPr>
            <p:cNvSpPr/>
            <p:nvPr/>
          </p:nvSpPr>
          <p:spPr>
            <a:xfrm>
              <a:off x="4149749" y="1824105"/>
              <a:ext cx="48260" cy="48895"/>
            </a:xfrm>
            <a:custGeom>
              <a:avLst/>
              <a:gdLst/>
              <a:ahLst/>
              <a:cxnLst/>
              <a:rect l="l" t="t" r="r" b="b"/>
              <a:pathLst>
                <a:path w="48260" h="48894">
                  <a:moveTo>
                    <a:pt x="11861" y="0"/>
                  </a:moveTo>
                  <a:lnTo>
                    <a:pt x="4140" y="6184"/>
                  </a:lnTo>
                  <a:lnTo>
                    <a:pt x="101" y="13677"/>
                  </a:lnTo>
                  <a:lnTo>
                    <a:pt x="0" y="22263"/>
                  </a:lnTo>
                  <a:lnTo>
                    <a:pt x="2819" y="22783"/>
                  </a:lnTo>
                  <a:lnTo>
                    <a:pt x="4038" y="23253"/>
                  </a:lnTo>
                  <a:lnTo>
                    <a:pt x="5041" y="23926"/>
                  </a:lnTo>
                  <a:lnTo>
                    <a:pt x="5118" y="24777"/>
                  </a:lnTo>
                  <a:lnTo>
                    <a:pt x="5079" y="25311"/>
                  </a:lnTo>
                  <a:lnTo>
                    <a:pt x="3771" y="26504"/>
                  </a:lnTo>
                  <a:lnTo>
                    <a:pt x="1054" y="27914"/>
                  </a:lnTo>
                  <a:lnTo>
                    <a:pt x="507" y="28117"/>
                  </a:lnTo>
                  <a:lnTo>
                    <a:pt x="812" y="29794"/>
                  </a:lnTo>
                  <a:lnTo>
                    <a:pt x="1257" y="31508"/>
                  </a:lnTo>
                  <a:lnTo>
                    <a:pt x="1841" y="33248"/>
                  </a:lnTo>
                  <a:lnTo>
                    <a:pt x="7632" y="36207"/>
                  </a:lnTo>
                  <a:lnTo>
                    <a:pt x="13538" y="39382"/>
                  </a:lnTo>
                  <a:lnTo>
                    <a:pt x="26454" y="47053"/>
                  </a:lnTo>
                  <a:lnTo>
                    <a:pt x="28562" y="48209"/>
                  </a:lnTo>
                  <a:lnTo>
                    <a:pt x="29260" y="48260"/>
                  </a:lnTo>
                  <a:lnTo>
                    <a:pt x="31241" y="48856"/>
                  </a:lnTo>
                  <a:lnTo>
                    <a:pt x="33439" y="48374"/>
                  </a:lnTo>
                  <a:lnTo>
                    <a:pt x="35636" y="46990"/>
                  </a:lnTo>
                  <a:lnTo>
                    <a:pt x="27597" y="43370"/>
                  </a:lnTo>
                  <a:lnTo>
                    <a:pt x="26238" y="39154"/>
                  </a:lnTo>
                  <a:lnTo>
                    <a:pt x="25577" y="35179"/>
                  </a:lnTo>
                  <a:lnTo>
                    <a:pt x="25577" y="31470"/>
                  </a:lnTo>
                  <a:lnTo>
                    <a:pt x="26423" y="24427"/>
                  </a:lnTo>
                  <a:lnTo>
                    <a:pt x="28914" y="17984"/>
                  </a:lnTo>
                  <a:lnTo>
                    <a:pt x="32982" y="12116"/>
                  </a:lnTo>
                  <a:lnTo>
                    <a:pt x="38557" y="6794"/>
                  </a:lnTo>
                  <a:lnTo>
                    <a:pt x="47815" y="8280"/>
                  </a:lnTo>
                  <a:lnTo>
                    <a:pt x="46723" y="5562"/>
                  </a:lnTo>
                  <a:lnTo>
                    <a:pt x="45034" y="3683"/>
                  </a:lnTo>
                  <a:lnTo>
                    <a:pt x="42735" y="3022"/>
                  </a:lnTo>
                  <a:lnTo>
                    <a:pt x="27927" y="2311"/>
                  </a:lnTo>
                  <a:lnTo>
                    <a:pt x="13792" y="355"/>
                  </a:lnTo>
                  <a:lnTo>
                    <a:pt x="11861" y="0"/>
                  </a:lnTo>
                  <a:close/>
                </a:path>
              </a:pathLst>
            </a:custGeom>
            <a:solidFill>
              <a:srgbClr val="17977A"/>
            </a:solidFill>
          </p:spPr>
          <p:txBody>
            <a:bodyPr wrap="square" lIns="0" tIns="0" rIns="0" bIns="0" rtlCol="0"/>
            <a:lstStyle/>
            <a:p>
              <a:endParaRPr/>
            </a:p>
          </p:txBody>
        </p:sp>
        <p:sp>
          <p:nvSpPr>
            <p:cNvPr id="868" name="object 658">
              <a:extLst>
                <a:ext uri="{FF2B5EF4-FFF2-40B4-BE49-F238E27FC236}">
                  <a16:creationId xmlns:a16="http://schemas.microsoft.com/office/drawing/2014/main" id="{A25D28ED-305B-FED2-C997-3598F512E41E}"/>
                </a:ext>
              </a:extLst>
            </p:cNvPr>
            <p:cNvSpPr/>
            <p:nvPr/>
          </p:nvSpPr>
          <p:spPr>
            <a:xfrm>
              <a:off x="4175323" y="1830903"/>
              <a:ext cx="48895" cy="50800"/>
            </a:xfrm>
            <a:custGeom>
              <a:avLst/>
              <a:gdLst/>
              <a:ahLst/>
              <a:cxnLst/>
              <a:rect l="l" t="t" r="r" b="b"/>
              <a:pathLst>
                <a:path w="48895" h="50800">
                  <a:moveTo>
                    <a:pt x="12979" y="0"/>
                  </a:moveTo>
                  <a:lnTo>
                    <a:pt x="7409" y="5321"/>
                  </a:lnTo>
                  <a:lnTo>
                    <a:pt x="3341" y="11190"/>
                  </a:lnTo>
                  <a:lnTo>
                    <a:pt x="847" y="17632"/>
                  </a:lnTo>
                  <a:lnTo>
                    <a:pt x="0" y="24676"/>
                  </a:lnTo>
                  <a:lnTo>
                    <a:pt x="0" y="28384"/>
                  </a:lnTo>
                  <a:lnTo>
                    <a:pt x="660" y="32346"/>
                  </a:lnTo>
                  <a:lnTo>
                    <a:pt x="2019" y="36576"/>
                  </a:lnTo>
                  <a:lnTo>
                    <a:pt x="17399" y="43573"/>
                  </a:lnTo>
                  <a:lnTo>
                    <a:pt x="23825" y="46736"/>
                  </a:lnTo>
                  <a:lnTo>
                    <a:pt x="29743" y="49441"/>
                  </a:lnTo>
                  <a:lnTo>
                    <a:pt x="32359" y="50253"/>
                  </a:lnTo>
                  <a:lnTo>
                    <a:pt x="34696" y="49669"/>
                  </a:lnTo>
                  <a:lnTo>
                    <a:pt x="37020" y="48107"/>
                  </a:lnTo>
                  <a:lnTo>
                    <a:pt x="27368" y="43268"/>
                  </a:lnTo>
                  <a:lnTo>
                    <a:pt x="26174" y="39458"/>
                  </a:lnTo>
                  <a:lnTo>
                    <a:pt x="25577" y="35788"/>
                  </a:lnTo>
                  <a:lnTo>
                    <a:pt x="25577" y="32283"/>
                  </a:lnTo>
                  <a:lnTo>
                    <a:pt x="26368" y="25521"/>
                  </a:lnTo>
                  <a:lnTo>
                    <a:pt x="28740" y="19213"/>
                  </a:lnTo>
                  <a:lnTo>
                    <a:pt x="32692" y="13379"/>
                  </a:lnTo>
                  <a:lnTo>
                    <a:pt x="38227" y="8039"/>
                  </a:lnTo>
                  <a:lnTo>
                    <a:pt x="45262" y="9169"/>
                  </a:lnTo>
                  <a:lnTo>
                    <a:pt x="48653" y="9626"/>
                  </a:lnTo>
                  <a:lnTo>
                    <a:pt x="33248" y="3162"/>
                  </a:lnTo>
                  <a:lnTo>
                    <a:pt x="12979" y="0"/>
                  </a:lnTo>
                  <a:close/>
                </a:path>
              </a:pathLst>
            </a:custGeom>
            <a:solidFill>
              <a:srgbClr val="97C091"/>
            </a:solidFill>
          </p:spPr>
          <p:txBody>
            <a:bodyPr wrap="square" lIns="0" tIns="0" rIns="0" bIns="0" rtlCol="0"/>
            <a:lstStyle/>
            <a:p>
              <a:endParaRPr/>
            </a:p>
          </p:txBody>
        </p:sp>
        <p:sp>
          <p:nvSpPr>
            <p:cNvPr id="869" name="object 659">
              <a:extLst>
                <a:ext uri="{FF2B5EF4-FFF2-40B4-BE49-F238E27FC236}">
                  <a16:creationId xmlns:a16="http://schemas.microsoft.com/office/drawing/2014/main" id="{6AA61558-8930-9DA2-8AAC-A404E1EF2D04}"/>
                </a:ext>
              </a:extLst>
            </p:cNvPr>
            <p:cNvSpPr/>
            <p:nvPr/>
          </p:nvSpPr>
          <p:spPr>
            <a:xfrm>
              <a:off x="4200906" y="1838948"/>
              <a:ext cx="50165" cy="51435"/>
            </a:xfrm>
            <a:custGeom>
              <a:avLst/>
              <a:gdLst/>
              <a:ahLst/>
              <a:cxnLst/>
              <a:rect l="l" t="t" r="r" b="b"/>
              <a:pathLst>
                <a:path w="50164" h="51435">
                  <a:moveTo>
                    <a:pt x="12649" y="0"/>
                  </a:moveTo>
                  <a:lnTo>
                    <a:pt x="0" y="27736"/>
                  </a:lnTo>
                  <a:lnTo>
                    <a:pt x="596" y="31407"/>
                  </a:lnTo>
                  <a:lnTo>
                    <a:pt x="1790" y="35229"/>
                  </a:lnTo>
                  <a:lnTo>
                    <a:pt x="5067" y="36830"/>
                  </a:lnTo>
                  <a:lnTo>
                    <a:pt x="18859" y="43865"/>
                  </a:lnTo>
                  <a:lnTo>
                    <a:pt x="25272" y="47282"/>
                  </a:lnTo>
                  <a:lnTo>
                    <a:pt x="29629" y="49491"/>
                  </a:lnTo>
                  <a:lnTo>
                    <a:pt x="29933" y="49618"/>
                  </a:lnTo>
                  <a:lnTo>
                    <a:pt x="34353" y="50952"/>
                  </a:lnTo>
                  <a:lnTo>
                    <a:pt x="39954" y="46456"/>
                  </a:lnTo>
                  <a:lnTo>
                    <a:pt x="42586" y="41795"/>
                  </a:lnTo>
                  <a:lnTo>
                    <a:pt x="34607" y="41795"/>
                  </a:lnTo>
                  <a:lnTo>
                    <a:pt x="27990" y="40182"/>
                  </a:lnTo>
                  <a:lnTo>
                    <a:pt x="26790" y="36830"/>
                  </a:lnTo>
                  <a:lnTo>
                    <a:pt x="26883" y="28790"/>
                  </a:lnTo>
                  <a:lnTo>
                    <a:pt x="27101" y="27051"/>
                  </a:lnTo>
                  <a:lnTo>
                    <a:pt x="27800" y="24231"/>
                  </a:lnTo>
                  <a:lnTo>
                    <a:pt x="30441" y="16332"/>
                  </a:lnTo>
                  <a:lnTo>
                    <a:pt x="35636" y="10591"/>
                  </a:lnTo>
                  <a:lnTo>
                    <a:pt x="49741" y="10591"/>
                  </a:lnTo>
                  <a:lnTo>
                    <a:pt x="47497" y="5575"/>
                  </a:lnTo>
                  <a:lnTo>
                    <a:pt x="43586" y="4394"/>
                  </a:lnTo>
                  <a:lnTo>
                    <a:pt x="42100" y="3771"/>
                  </a:lnTo>
                  <a:lnTo>
                    <a:pt x="33324" y="2971"/>
                  </a:lnTo>
                  <a:lnTo>
                    <a:pt x="19684" y="1117"/>
                  </a:lnTo>
                  <a:lnTo>
                    <a:pt x="16141" y="596"/>
                  </a:lnTo>
                  <a:lnTo>
                    <a:pt x="12649" y="0"/>
                  </a:lnTo>
                  <a:close/>
                </a:path>
                <a:path w="50164" h="51435">
                  <a:moveTo>
                    <a:pt x="49741" y="10591"/>
                  </a:moveTo>
                  <a:lnTo>
                    <a:pt x="35636" y="10591"/>
                  </a:lnTo>
                  <a:lnTo>
                    <a:pt x="39636" y="11582"/>
                  </a:lnTo>
                  <a:lnTo>
                    <a:pt x="42227" y="12661"/>
                  </a:lnTo>
                  <a:lnTo>
                    <a:pt x="43751" y="16294"/>
                  </a:lnTo>
                  <a:lnTo>
                    <a:pt x="43751" y="23329"/>
                  </a:lnTo>
                  <a:lnTo>
                    <a:pt x="43319" y="26035"/>
                  </a:lnTo>
                  <a:lnTo>
                    <a:pt x="42405" y="28790"/>
                  </a:lnTo>
                  <a:lnTo>
                    <a:pt x="40486" y="36601"/>
                  </a:lnTo>
                  <a:lnTo>
                    <a:pt x="40407" y="36830"/>
                  </a:lnTo>
                  <a:lnTo>
                    <a:pt x="34607" y="41795"/>
                  </a:lnTo>
                  <a:lnTo>
                    <a:pt x="42586" y="41795"/>
                  </a:lnTo>
                  <a:lnTo>
                    <a:pt x="47726" y="30556"/>
                  </a:lnTo>
                  <a:lnTo>
                    <a:pt x="49021" y="26822"/>
                  </a:lnTo>
                  <a:lnTo>
                    <a:pt x="49707" y="23152"/>
                  </a:lnTo>
                  <a:lnTo>
                    <a:pt x="49910" y="19240"/>
                  </a:lnTo>
                  <a:lnTo>
                    <a:pt x="49923" y="10998"/>
                  </a:lnTo>
                  <a:lnTo>
                    <a:pt x="49741" y="10591"/>
                  </a:lnTo>
                  <a:close/>
                </a:path>
              </a:pathLst>
            </a:custGeom>
            <a:solidFill>
              <a:srgbClr val="17977A"/>
            </a:solidFill>
          </p:spPr>
          <p:txBody>
            <a:bodyPr wrap="square" lIns="0" tIns="0" rIns="0" bIns="0" rtlCol="0"/>
            <a:lstStyle/>
            <a:p>
              <a:endParaRPr/>
            </a:p>
          </p:txBody>
        </p:sp>
        <p:sp>
          <p:nvSpPr>
            <p:cNvPr id="870" name="object 660">
              <a:extLst>
                <a:ext uri="{FF2B5EF4-FFF2-40B4-BE49-F238E27FC236}">
                  <a16:creationId xmlns:a16="http://schemas.microsoft.com/office/drawing/2014/main" id="{81B99DF8-9E18-53BB-9090-D8D741DF2341}"/>
                </a:ext>
              </a:extLst>
            </p:cNvPr>
            <p:cNvSpPr/>
            <p:nvPr/>
          </p:nvSpPr>
          <p:spPr>
            <a:xfrm>
              <a:off x="4227662" y="1849537"/>
              <a:ext cx="17145" cy="31750"/>
            </a:xfrm>
            <a:custGeom>
              <a:avLst/>
              <a:gdLst/>
              <a:ahLst/>
              <a:cxnLst/>
              <a:rect l="l" t="t" r="r" b="b"/>
              <a:pathLst>
                <a:path w="17145" h="31750">
                  <a:moveTo>
                    <a:pt x="8877" y="0"/>
                  </a:moveTo>
                  <a:lnTo>
                    <a:pt x="3683" y="5740"/>
                  </a:lnTo>
                  <a:lnTo>
                    <a:pt x="1041" y="13677"/>
                  </a:lnTo>
                  <a:lnTo>
                    <a:pt x="342" y="16471"/>
                  </a:lnTo>
                  <a:lnTo>
                    <a:pt x="0" y="19189"/>
                  </a:lnTo>
                  <a:lnTo>
                    <a:pt x="0" y="26162"/>
                  </a:lnTo>
                  <a:lnTo>
                    <a:pt x="1244" y="29591"/>
                  </a:lnTo>
                  <a:lnTo>
                    <a:pt x="7861" y="31216"/>
                  </a:lnTo>
                  <a:lnTo>
                    <a:pt x="13677" y="26225"/>
                  </a:lnTo>
                  <a:lnTo>
                    <a:pt x="15659" y="18199"/>
                  </a:lnTo>
                  <a:lnTo>
                    <a:pt x="16573" y="15455"/>
                  </a:lnTo>
                  <a:lnTo>
                    <a:pt x="16992" y="12738"/>
                  </a:lnTo>
                  <a:lnTo>
                    <a:pt x="16992" y="10312"/>
                  </a:lnTo>
                  <a:lnTo>
                    <a:pt x="16992" y="5702"/>
                  </a:lnTo>
                  <a:lnTo>
                    <a:pt x="15468" y="2070"/>
                  </a:lnTo>
                  <a:lnTo>
                    <a:pt x="12890" y="990"/>
                  </a:lnTo>
                  <a:lnTo>
                    <a:pt x="8877" y="0"/>
                  </a:lnTo>
                  <a:close/>
                </a:path>
              </a:pathLst>
            </a:custGeom>
            <a:solidFill>
              <a:srgbClr val="004539"/>
            </a:solidFill>
          </p:spPr>
          <p:txBody>
            <a:bodyPr wrap="square" lIns="0" tIns="0" rIns="0" bIns="0" rtlCol="0"/>
            <a:lstStyle/>
            <a:p>
              <a:endParaRPr/>
            </a:p>
          </p:txBody>
        </p:sp>
        <p:sp>
          <p:nvSpPr>
            <p:cNvPr id="871" name="object 661">
              <a:extLst>
                <a:ext uri="{FF2B5EF4-FFF2-40B4-BE49-F238E27FC236}">
                  <a16:creationId xmlns:a16="http://schemas.microsoft.com/office/drawing/2014/main" id="{568330AF-A4BD-A377-D45A-194D3139830B}"/>
                </a:ext>
              </a:extLst>
            </p:cNvPr>
            <p:cNvSpPr/>
            <p:nvPr/>
          </p:nvSpPr>
          <p:spPr>
            <a:xfrm>
              <a:off x="4113982" y="1779090"/>
              <a:ext cx="49530" cy="52069"/>
            </a:xfrm>
            <a:custGeom>
              <a:avLst/>
              <a:gdLst/>
              <a:ahLst/>
              <a:cxnLst/>
              <a:rect l="l" t="t" r="r" b="b"/>
              <a:pathLst>
                <a:path w="49529" h="52069">
                  <a:moveTo>
                    <a:pt x="27945" y="21424"/>
                  </a:moveTo>
                  <a:lnTo>
                    <a:pt x="15290" y="21424"/>
                  </a:lnTo>
                  <a:lnTo>
                    <a:pt x="15836" y="21526"/>
                  </a:lnTo>
                  <a:lnTo>
                    <a:pt x="16243" y="21945"/>
                  </a:lnTo>
                  <a:lnTo>
                    <a:pt x="16509" y="22275"/>
                  </a:lnTo>
                  <a:lnTo>
                    <a:pt x="16586" y="23367"/>
                  </a:lnTo>
                  <a:lnTo>
                    <a:pt x="16332" y="24625"/>
                  </a:lnTo>
                  <a:lnTo>
                    <a:pt x="15354" y="27139"/>
                  </a:lnTo>
                  <a:lnTo>
                    <a:pt x="14084" y="29514"/>
                  </a:lnTo>
                  <a:lnTo>
                    <a:pt x="12852" y="31876"/>
                  </a:lnTo>
                  <a:lnTo>
                    <a:pt x="11417" y="34175"/>
                  </a:lnTo>
                  <a:lnTo>
                    <a:pt x="7001" y="41020"/>
                  </a:lnTo>
                  <a:lnTo>
                    <a:pt x="3746" y="45161"/>
                  </a:lnTo>
                  <a:lnTo>
                    <a:pt x="0" y="49529"/>
                  </a:lnTo>
                  <a:lnTo>
                    <a:pt x="380" y="50368"/>
                  </a:lnTo>
                  <a:lnTo>
                    <a:pt x="888" y="51104"/>
                  </a:lnTo>
                  <a:lnTo>
                    <a:pt x="1765" y="51892"/>
                  </a:lnTo>
                  <a:lnTo>
                    <a:pt x="3365" y="51041"/>
                  </a:lnTo>
                  <a:lnTo>
                    <a:pt x="7848" y="48386"/>
                  </a:lnTo>
                  <a:lnTo>
                    <a:pt x="26512" y="40919"/>
                  </a:lnTo>
                  <a:lnTo>
                    <a:pt x="27406" y="40639"/>
                  </a:lnTo>
                  <a:lnTo>
                    <a:pt x="29908" y="40144"/>
                  </a:lnTo>
                  <a:lnTo>
                    <a:pt x="30556" y="40131"/>
                  </a:lnTo>
                  <a:lnTo>
                    <a:pt x="34820" y="40131"/>
                  </a:lnTo>
                  <a:lnTo>
                    <a:pt x="38557" y="37515"/>
                  </a:lnTo>
                  <a:lnTo>
                    <a:pt x="42887" y="33959"/>
                  </a:lnTo>
                  <a:lnTo>
                    <a:pt x="46367" y="30632"/>
                  </a:lnTo>
                  <a:lnTo>
                    <a:pt x="47066" y="29883"/>
                  </a:lnTo>
                  <a:lnTo>
                    <a:pt x="47459" y="29349"/>
                  </a:lnTo>
                  <a:lnTo>
                    <a:pt x="48239" y="28460"/>
                  </a:lnTo>
                  <a:lnTo>
                    <a:pt x="44818" y="28460"/>
                  </a:lnTo>
                  <a:lnTo>
                    <a:pt x="35190" y="25965"/>
                  </a:lnTo>
                  <a:lnTo>
                    <a:pt x="27945" y="21424"/>
                  </a:lnTo>
                  <a:close/>
                </a:path>
                <a:path w="49529" h="52069">
                  <a:moveTo>
                    <a:pt x="34820" y="40131"/>
                  </a:moveTo>
                  <a:lnTo>
                    <a:pt x="31356" y="40131"/>
                  </a:lnTo>
                  <a:lnTo>
                    <a:pt x="31991" y="40157"/>
                  </a:lnTo>
                  <a:lnTo>
                    <a:pt x="32410" y="40652"/>
                  </a:lnTo>
                  <a:lnTo>
                    <a:pt x="32575" y="40919"/>
                  </a:lnTo>
                  <a:lnTo>
                    <a:pt x="32626" y="41668"/>
                  </a:lnTo>
                  <a:lnTo>
                    <a:pt x="34820" y="40131"/>
                  </a:lnTo>
                  <a:close/>
                </a:path>
                <a:path w="49529" h="52069">
                  <a:moveTo>
                    <a:pt x="49428" y="24447"/>
                  </a:moveTo>
                  <a:lnTo>
                    <a:pt x="47828" y="25768"/>
                  </a:lnTo>
                  <a:lnTo>
                    <a:pt x="46237" y="27139"/>
                  </a:lnTo>
                  <a:lnTo>
                    <a:pt x="44818" y="28460"/>
                  </a:lnTo>
                  <a:lnTo>
                    <a:pt x="48239" y="28460"/>
                  </a:lnTo>
                  <a:lnTo>
                    <a:pt x="48640" y="28003"/>
                  </a:lnTo>
                  <a:lnTo>
                    <a:pt x="49288" y="26327"/>
                  </a:lnTo>
                  <a:lnTo>
                    <a:pt x="49428" y="24447"/>
                  </a:lnTo>
                  <a:close/>
                </a:path>
                <a:path w="49529" h="52069">
                  <a:moveTo>
                    <a:pt x="22186" y="0"/>
                  </a:moveTo>
                  <a:lnTo>
                    <a:pt x="4559" y="25133"/>
                  </a:lnTo>
                  <a:lnTo>
                    <a:pt x="5549" y="24599"/>
                  </a:lnTo>
                  <a:lnTo>
                    <a:pt x="6553" y="24104"/>
                  </a:lnTo>
                  <a:lnTo>
                    <a:pt x="14604" y="21424"/>
                  </a:lnTo>
                  <a:lnTo>
                    <a:pt x="27945" y="21424"/>
                  </a:lnTo>
                  <a:lnTo>
                    <a:pt x="27585" y="21199"/>
                  </a:lnTo>
                  <a:lnTo>
                    <a:pt x="22060" y="14294"/>
                  </a:lnTo>
                  <a:lnTo>
                    <a:pt x="18668" y="5384"/>
                  </a:lnTo>
                  <a:lnTo>
                    <a:pt x="19875" y="3657"/>
                  </a:lnTo>
                  <a:lnTo>
                    <a:pt x="21056" y="1841"/>
                  </a:lnTo>
                  <a:lnTo>
                    <a:pt x="22186" y="0"/>
                  </a:lnTo>
                  <a:close/>
                </a:path>
              </a:pathLst>
            </a:custGeom>
            <a:solidFill>
              <a:srgbClr val="97C091"/>
            </a:solidFill>
          </p:spPr>
          <p:txBody>
            <a:bodyPr wrap="square" lIns="0" tIns="0" rIns="0" bIns="0" rtlCol="0"/>
            <a:lstStyle/>
            <a:p>
              <a:endParaRPr/>
            </a:p>
          </p:txBody>
        </p:sp>
        <p:sp>
          <p:nvSpPr>
            <p:cNvPr id="872" name="object 662">
              <a:extLst>
                <a:ext uri="{FF2B5EF4-FFF2-40B4-BE49-F238E27FC236}">
                  <a16:creationId xmlns:a16="http://schemas.microsoft.com/office/drawing/2014/main" id="{1A234A6A-E90A-CF32-A2C7-1366F0F2E2F4}"/>
                </a:ext>
              </a:extLst>
            </p:cNvPr>
            <p:cNvSpPr/>
            <p:nvPr/>
          </p:nvSpPr>
          <p:spPr>
            <a:xfrm>
              <a:off x="4132652" y="1755031"/>
              <a:ext cx="52705" cy="52705"/>
            </a:xfrm>
            <a:custGeom>
              <a:avLst/>
              <a:gdLst/>
              <a:ahLst/>
              <a:cxnLst/>
              <a:rect l="l" t="t" r="r" b="b"/>
              <a:pathLst>
                <a:path w="52704" h="52705">
                  <a:moveTo>
                    <a:pt x="21678" y="0"/>
                  </a:moveTo>
                  <a:lnTo>
                    <a:pt x="8496" y="15989"/>
                  </a:lnTo>
                  <a:lnTo>
                    <a:pt x="2387" y="25895"/>
                  </a:lnTo>
                  <a:lnTo>
                    <a:pt x="1206" y="27711"/>
                  </a:lnTo>
                  <a:lnTo>
                    <a:pt x="0" y="29451"/>
                  </a:lnTo>
                  <a:lnTo>
                    <a:pt x="3391" y="38359"/>
                  </a:lnTo>
                  <a:lnTo>
                    <a:pt x="8916" y="45259"/>
                  </a:lnTo>
                  <a:lnTo>
                    <a:pt x="16521" y="50021"/>
                  </a:lnTo>
                  <a:lnTo>
                    <a:pt x="26149" y="52514"/>
                  </a:lnTo>
                  <a:lnTo>
                    <a:pt x="27609" y="51168"/>
                  </a:lnTo>
                  <a:lnTo>
                    <a:pt x="29159" y="49822"/>
                  </a:lnTo>
                  <a:lnTo>
                    <a:pt x="32880" y="46786"/>
                  </a:lnTo>
                  <a:lnTo>
                    <a:pt x="41071" y="40284"/>
                  </a:lnTo>
                  <a:lnTo>
                    <a:pt x="49542" y="34810"/>
                  </a:lnTo>
                  <a:lnTo>
                    <a:pt x="50723" y="33312"/>
                  </a:lnTo>
                  <a:lnTo>
                    <a:pt x="51125" y="32905"/>
                  </a:lnTo>
                  <a:lnTo>
                    <a:pt x="45326" y="32905"/>
                  </a:lnTo>
                  <a:lnTo>
                    <a:pt x="34808" y="30207"/>
                  </a:lnTo>
                  <a:lnTo>
                    <a:pt x="26528" y="25001"/>
                  </a:lnTo>
                  <a:lnTo>
                    <a:pt x="20474" y="17416"/>
                  </a:lnTo>
                  <a:lnTo>
                    <a:pt x="16637" y="7581"/>
                  </a:lnTo>
                  <a:lnTo>
                    <a:pt x="18389" y="5029"/>
                  </a:lnTo>
                  <a:lnTo>
                    <a:pt x="21678" y="0"/>
                  </a:lnTo>
                  <a:close/>
                </a:path>
                <a:path w="52704" h="52705">
                  <a:moveTo>
                    <a:pt x="52324" y="27216"/>
                  </a:moveTo>
                  <a:lnTo>
                    <a:pt x="47713" y="30987"/>
                  </a:lnTo>
                  <a:lnTo>
                    <a:pt x="45326" y="32905"/>
                  </a:lnTo>
                  <a:lnTo>
                    <a:pt x="51125" y="32905"/>
                  </a:lnTo>
                  <a:lnTo>
                    <a:pt x="51866" y="32156"/>
                  </a:lnTo>
                  <a:lnTo>
                    <a:pt x="52412" y="30543"/>
                  </a:lnTo>
                  <a:lnTo>
                    <a:pt x="52324" y="27216"/>
                  </a:lnTo>
                  <a:close/>
                </a:path>
              </a:pathLst>
            </a:custGeom>
            <a:solidFill>
              <a:srgbClr val="17977A"/>
            </a:solidFill>
          </p:spPr>
          <p:txBody>
            <a:bodyPr wrap="square" lIns="0" tIns="0" rIns="0" bIns="0" rtlCol="0"/>
            <a:lstStyle/>
            <a:p>
              <a:endParaRPr/>
            </a:p>
          </p:txBody>
        </p:sp>
        <p:pic>
          <p:nvPicPr>
            <p:cNvPr id="873" name="object 663">
              <a:extLst>
                <a:ext uri="{FF2B5EF4-FFF2-40B4-BE49-F238E27FC236}">
                  <a16:creationId xmlns:a16="http://schemas.microsoft.com/office/drawing/2014/main" id="{8250AA8A-37D8-3657-93D5-608C070A1374}"/>
                </a:ext>
              </a:extLst>
            </p:cNvPr>
            <p:cNvPicPr/>
            <p:nvPr/>
          </p:nvPicPr>
          <p:blipFill>
            <a:blip r:embed="rId449" cstate="print">
              <a:extLst>
                <a:ext uri="{28A0092B-C50C-407E-A947-70E740481C1C}">
                  <a14:useLocalDpi xmlns:a14="http://schemas.microsoft.com/office/drawing/2010/main"/>
                </a:ext>
              </a:extLst>
            </a:blip>
            <a:stretch>
              <a:fillRect/>
            </a:stretch>
          </p:blipFill>
          <p:spPr>
            <a:xfrm>
              <a:off x="4190695" y="1714461"/>
              <a:ext cx="17195" cy="7861"/>
            </a:xfrm>
            <a:prstGeom prst="rect">
              <a:avLst/>
            </a:prstGeom>
          </p:spPr>
        </p:pic>
        <p:sp>
          <p:nvSpPr>
            <p:cNvPr id="874" name="object 664">
              <a:extLst>
                <a:ext uri="{FF2B5EF4-FFF2-40B4-BE49-F238E27FC236}">
                  <a16:creationId xmlns:a16="http://schemas.microsoft.com/office/drawing/2014/main" id="{7B46D7CF-BEBC-CCC7-CB83-0B3AE53710B8}"/>
                </a:ext>
              </a:extLst>
            </p:cNvPr>
            <p:cNvSpPr/>
            <p:nvPr/>
          </p:nvSpPr>
          <p:spPr>
            <a:xfrm>
              <a:off x="4185724" y="1715413"/>
              <a:ext cx="1270" cy="0"/>
            </a:xfrm>
            <a:custGeom>
              <a:avLst/>
              <a:gdLst/>
              <a:ahLst/>
              <a:cxnLst/>
              <a:rect l="l" t="t" r="r" b="b"/>
              <a:pathLst>
                <a:path w="1270">
                  <a:moveTo>
                    <a:pt x="0" y="0"/>
                  </a:moveTo>
                  <a:lnTo>
                    <a:pt x="728" y="0"/>
                  </a:lnTo>
                </a:path>
              </a:pathLst>
            </a:custGeom>
            <a:ln w="3175">
              <a:solidFill>
                <a:srgbClr val="83B6CB"/>
              </a:solidFill>
            </a:ln>
          </p:spPr>
          <p:txBody>
            <a:bodyPr wrap="square" lIns="0" tIns="0" rIns="0" bIns="0" rtlCol="0"/>
            <a:lstStyle/>
            <a:p>
              <a:endParaRPr/>
            </a:p>
          </p:txBody>
        </p:sp>
        <p:sp>
          <p:nvSpPr>
            <p:cNvPr id="875" name="object 665">
              <a:extLst>
                <a:ext uri="{FF2B5EF4-FFF2-40B4-BE49-F238E27FC236}">
                  <a16:creationId xmlns:a16="http://schemas.microsoft.com/office/drawing/2014/main" id="{0142BDC3-0FE7-836E-6EDE-EF8039337FFC}"/>
                </a:ext>
              </a:extLst>
            </p:cNvPr>
            <p:cNvSpPr/>
            <p:nvPr/>
          </p:nvSpPr>
          <p:spPr>
            <a:xfrm>
              <a:off x="4183983" y="1717027"/>
              <a:ext cx="635" cy="0"/>
            </a:xfrm>
            <a:custGeom>
              <a:avLst/>
              <a:gdLst/>
              <a:ahLst/>
              <a:cxnLst/>
              <a:rect l="l" t="t" r="r" b="b"/>
              <a:pathLst>
                <a:path w="635">
                  <a:moveTo>
                    <a:pt x="0" y="0"/>
                  </a:moveTo>
                  <a:lnTo>
                    <a:pt x="12" y="0"/>
                  </a:lnTo>
                </a:path>
              </a:pathLst>
            </a:custGeom>
            <a:ln w="3175">
              <a:solidFill>
                <a:srgbClr val="84B6CA"/>
              </a:solidFill>
            </a:ln>
          </p:spPr>
          <p:txBody>
            <a:bodyPr wrap="square" lIns="0" tIns="0" rIns="0" bIns="0" rtlCol="0"/>
            <a:lstStyle/>
            <a:p>
              <a:endParaRPr/>
            </a:p>
          </p:txBody>
        </p:sp>
        <p:sp>
          <p:nvSpPr>
            <p:cNvPr id="876" name="object 666">
              <a:extLst>
                <a:ext uri="{FF2B5EF4-FFF2-40B4-BE49-F238E27FC236}">
                  <a16:creationId xmlns:a16="http://schemas.microsoft.com/office/drawing/2014/main" id="{66A8B9F7-03FC-B964-C2B0-40FC1854ABF0}"/>
                </a:ext>
              </a:extLst>
            </p:cNvPr>
            <p:cNvSpPr/>
            <p:nvPr/>
          </p:nvSpPr>
          <p:spPr>
            <a:xfrm>
              <a:off x="4149367" y="1734130"/>
              <a:ext cx="54610" cy="53975"/>
            </a:xfrm>
            <a:custGeom>
              <a:avLst/>
              <a:gdLst/>
              <a:ahLst/>
              <a:cxnLst/>
              <a:rect l="l" t="t" r="r" b="b"/>
              <a:pathLst>
                <a:path w="54610" h="53975">
                  <a:moveTo>
                    <a:pt x="21772" y="0"/>
                  </a:moveTo>
                  <a:lnTo>
                    <a:pt x="9885" y="13322"/>
                  </a:lnTo>
                  <a:lnTo>
                    <a:pt x="3370" y="23368"/>
                  </a:lnTo>
                  <a:lnTo>
                    <a:pt x="46" y="28295"/>
                  </a:lnTo>
                  <a:lnTo>
                    <a:pt x="0" y="28702"/>
                  </a:lnTo>
                  <a:lnTo>
                    <a:pt x="3755" y="38320"/>
                  </a:lnTo>
                  <a:lnTo>
                    <a:pt x="9812" y="45905"/>
                  </a:lnTo>
                  <a:lnTo>
                    <a:pt x="18092" y="51112"/>
                  </a:lnTo>
                  <a:lnTo>
                    <a:pt x="28605" y="53809"/>
                  </a:lnTo>
                  <a:lnTo>
                    <a:pt x="33354" y="49974"/>
                  </a:lnTo>
                  <a:lnTo>
                    <a:pt x="47197" y="38468"/>
                  </a:lnTo>
                  <a:lnTo>
                    <a:pt x="52569" y="33858"/>
                  </a:lnTo>
                  <a:lnTo>
                    <a:pt x="53015" y="33350"/>
                  </a:lnTo>
                  <a:lnTo>
                    <a:pt x="45813" y="33350"/>
                  </a:lnTo>
                  <a:lnTo>
                    <a:pt x="35689" y="30791"/>
                  </a:lnTo>
                  <a:lnTo>
                    <a:pt x="27669" y="25844"/>
                  </a:lnTo>
                  <a:lnTo>
                    <a:pt x="21876" y="18516"/>
                  </a:lnTo>
                  <a:lnTo>
                    <a:pt x="18432" y="8813"/>
                  </a:lnTo>
                  <a:lnTo>
                    <a:pt x="20337" y="5918"/>
                  </a:lnTo>
                  <a:lnTo>
                    <a:pt x="22227" y="2908"/>
                  </a:lnTo>
                  <a:lnTo>
                    <a:pt x="23953" y="101"/>
                  </a:lnTo>
                  <a:lnTo>
                    <a:pt x="21772" y="0"/>
                  </a:lnTo>
                  <a:close/>
                </a:path>
                <a:path w="54610" h="53975">
                  <a:moveTo>
                    <a:pt x="54055" y="26555"/>
                  </a:moveTo>
                  <a:lnTo>
                    <a:pt x="51350" y="28702"/>
                  </a:lnTo>
                  <a:lnTo>
                    <a:pt x="48544" y="31000"/>
                  </a:lnTo>
                  <a:lnTo>
                    <a:pt x="45813" y="33350"/>
                  </a:lnTo>
                  <a:lnTo>
                    <a:pt x="53015" y="33350"/>
                  </a:lnTo>
                  <a:lnTo>
                    <a:pt x="53738" y="32524"/>
                  </a:lnTo>
                  <a:lnTo>
                    <a:pt x="54227" y="31000"/>
                  </a:lnTo>
                  <a:lnTo>
                    <a:pt x="54119" y="27114"/>
                  </a:lnTo>
                  <a:lnTo>
                    <a:pt x="54055" y="26555"/>
                  </a:lnTo>
                  <a:close/>
                </a:path>
                <a:path w="54610" h="53975">
                  <a:moveTo>
                    <a:pt x="54144" y="27089"/>
                  </a:moveTo>
                  <a:close/>
                </a:path>
              </a:pathLst>
            </a:custGeom>
            <a:solidFill>
              <a:srgbClr val="97C091"/>
            </a:solidFill>
          </p:spPr>
          <p:txBody>
            <a:bodyPr wrap="square" lIns="0" tIns="0" rIns="0" bIns="0" rtlCol="0"/>
            <a:lstStyle/>
            <a:p>
              <a:endParaRPr/>
            </a:p>
          </p:txBody>
        </p:sp>
        <p:sp>
          <p:nvSpPr>
            <p:cNvPr id="877" name="object 667">
              <a:extLst>
                <a:ext uri="{FF2B5EF4-FFF2-40B4-BE49-F238E27FC236}">
                  <a16:creationId xmlns:a16="http://schemas.microsoft.com/office/drawing/2014/main" id="{692F81EE-1023-9426-19E8-5020F0F8310A}"/>
                </a:ext>
              </a:extLst>
            </p:cNvPr>
            <p:cNvSpPr/>
            <p:nvPr/>
          </p:nvSpPr>
          <p:spPr>
            <a:xfrm>
              <a:off x="4167864" y="1714424"/>
              <a:ext cx="53340" cy="53340"/>
            </a:xfrm>
            <a:custGeom>
              <a:avLst/>
              <a:gdLst/>
              <a:ahLst/>
              <a:cxnLst/>
              <a:rect l="l" t="t" r="r" b="b"/>
              <a:pathLst>
                <a:path w="53339" h="53339">
                  <a:moveTo>
                    <a:pt x="27533" y="0"/>
                  </a:moveTo>
                  <a:lnTo>
                    <a:pt x="22504" y="38"/>
                  </a:lnTo>
                  <a:lnTo>
                    <a:pt x="21310" y="38"/>
                  </a:lnTo>
                  <a:lnTo>
                    <a:pt x="20193" y="215"/>
                  </a:lnTo>
                  <a:lnTo>
                    <a:pt x="5474" y="19786"/>
                  </a:lnTo>
                  <a:lnTo>
                    <a:pt x="1841" y="25628"/>
                  </a:lnTo>
                  <a:lnTo>
                    <a:pt x="87" y="28295"/>
                  </a:lnTo>
                  <a:lnTo>
                    <a:pt x="0" y="28701"/>
                  </a:lnTo>
                  <a:lnTo>
                    <a:pt x="3381" y="38226"/>
                  </a:lnTo>
                  <a:lnTo>
                    <a:pt x="9174" y="45553"/>
                  </a:lnTo>
                  <a:lnTo>
                    <a:pt x="17194" y="50496"/>
                  </a:lnTo>
                  <a:lnTo>
                    <a:pt x="27318" y="53047"/>
                  </a:lnTo>
                  <a:lnTo>
                    <a:pt x="30048" y="50711"/>
                  </a:lnTo>
                  <a:lnTo>
                    <a:pt x="32855" y="48412"/>
                  </a:lnTo>
                  <a:lnTo>
                    <a:pt x="41503" y="41567"/>
                  </a:lnTo>
                  <a:lnTo>
                    <a:pt x="45009" y="38900"/>
                  </a:lnTo>
                  <a:lnTo>
                    <a:pt x="48933" y="35813"/>
                  </a:lnTo>
                  <a:lnTo>
                    <a:pt x="52533" y="32384"/>
                  </a:lnTo>
                  <a:lnTo>
                    <a:pt x="41821" y="32384"/>
                  </a:lnTo>
                  <a:lnTo>
                    <a:pt x="34468" y="30479"/>
                  </a:lnTo>
                  <a:lnTo>
                    <a:pt x="28130" y="24549"/>
                  </a:lnTo>
                  <a:lnTo>
                    <a:pt x="23444" y="20700"/>
                  </a:lnTo>
                  <a:lnTo>
                    <a:pt x="20650" y="15913"/>
                  </a:lnTo>
                  <a:lnTo>
                    <a:pt x="20737" y="10807"/>
                  </a:lnTo>
                  <a:lnTo>
                    <a:pt x="21018" y="9944"/>
                  </a:lnTo>
                  <a:lnTo>
                    <a:pt x="21818" y="9093"/>
                  </a:lnTo>
                  <a:lnTo>
                    <a:pt x="24104" y="5854"/>
                  </a:lnTo>
                  <a:lnTo>
                    <a:pt x="37659" y="5854"/>
                  </a:lnTo>
                  <a:lnTo>
                    <a:pt x="34125" y="2819"/>
                  </a:lnTo>
                  <a:lnTo>
                    <a:pt x="27533" y="0"/>
                  </a:lnTo>
                  <a:close/>
                </a:path>
                <a:path w="53339" h="53339">
                  <a:moveTo>
                    <a:pt x="37659" y="5854"/>
                  </a:moveTo>
                  <a:lnTo>
                    <a:pt x="24104" y="5854"/>
                  </a:lnTo>
                  <a:lnTo>
                    <a:pt x="31432" y="7785"/>
                  </a:lnTo>
                  <a:lnTo>
                    <a:pt x="37846" y="13017"/>
                  </a:lnTo>
                  <a:lnTo>
                    <a:pt x="42494" y="17373"/>
                  </a:lnTo>
                  <a:lnTo>
                    <a:pt x="45275" y="22288"/>
                  </a:lnTo>
                  <a:lnTo>
                    <a:pt x="45275" y="27165"/>
                  </a:lnTo>
                  <a:lnTo>
                    <a:pt x="44894" y="28295"/>
                  </a:lnTo>
                  <a:lnTo>
                    <a:pt x="44094" y="29146"/>
                  </a:lnTo>
                  <a:lnTo>
                    <a:pt x="41821" y="32384"/>
                  </a:lnTo>
                  <a:lnTo>
                    <a:pt x="52533" y="32384"/>
                  </a:lnTo>
                  <a:lnTo>
                    <a:pt x="52768" y="31940"/>
                  </a:lnTo>
                  <a:lnTo>
                    <a:pt x="53111" y="30797"/>
                  </a:lnTo>
                  <a:lnTo>
                    <a:pt x="53200" y="30416"/>
                  </a:lnTo>
                  <a:lnTo>
                    <a:pt x="53314" y="29578"/>
                  </a:lnTo>
                  <a:lnTo>
                    <a:pt x="53302" y="23875"/>
                  </a:lnTo>
                  <a:lnTo>
                    <a:pt x="50139" y="17322"/>
                  </a:lnTo>
                  <a:lnTo>
                    <a:pt x="43383" y="10807"/>
                  </a:lnTo>
                  <a:lnTo>
                    <a:pt x="42420" y="9944"/>
                  </a:lnTo>
                  <a:lnTo>
                    <a:pt x="37659" y="5854"/>
                  </a:lnTo>
                  <a:close/>
                </a:path>
              </a:pathLst>
            </a:custGeom>
            <a:solidFill>
              <a:srgbClr val="17977A"/>
            </a:solidFill>
          </p:spPr>
          <p:txBody>
            <a:bodyPr wrap="square" lIns="0" tIns="0" rIns="0" bIns="0" rtlCol="0"/>
            <a:lstStyle/>
            <a:p>
              <a:endParaRPr/>
            </a:p>
          </p:txBody>
        </p:sp>
        <p:sp>
          <p:nvSpPr>
            <p:cNvPr id="878" name="object 668">
              <a:extLst>
                <a:ext uri="{FF2B5EF4-FFF2-40B4-BE49-F238E27FC236}">
                  <a16:creationId xmlns:a16="http://schemas.microsoft.com/office/drawing/2014/main" id="{F8A17CFE-70A4-3118-B711-3CFA1CE4484F}"/>
                </a:ext>
              </a:extLst>
            </p:cNvPr>
            <p:cNvSpPr/>
            <p:nvPr/>
          </p:nvSpPr>
          <p:spPr>
            <a:xfrm>
              <a:off x="4188510" y="1720287"/>
              <a:ext cx="24765" cy="26670"/>
            </a:xfrm>
            <a:custGeom>
              <a:avLst/>
              <a:gdLst/>
              <a:ahLst/>
              <a:cxnLst/>
              <a:rect l="l" t="t" r="r" b="b"/>
              <a:pathLst>
                <a:path w="24764" h="26669">
                  <a:moveTo>
                    <a:pt x="3454" y="0"/>
                  </a:moveTo>
                  <a:lnTo>
                    <a:pt x="1168" y="3238"/>
                  </a:lnTo>
                  <a:lnTo>
                    <a:pt x="368" y="4089"/>
                  </a:lnTo>
                  <a:lnTo>
                    <a:pt x="0" y="5219"/>
                  </a:lnTo>
                  <a:lnTo>
                    <a:pt x="0" y="10058"/>
                  </a:lnTo>
                  <a:lnTo>
                    <a:pt x="2794" y="14846"/>
                  </a:lnTo>
                  <a:lnTo>
                    <a:pt x="7480" y="18681"/>
                  </a:lnTo>
                  <a:lnTo>
                    <a:pt x="13817" y="24612"/>
                  </a:lnTo>
                  <a:lnTo>
                    <a:pt x="21170" y="26530"/>
                  </a:lnTo>
                  <a:lnTo>
                    <a:pt x="23444" y="23291"/>
                  </a:lnTo>
                  <a:lnTo>
                    <a:pt x="24244" y="22440"/>
                  </a:lnTo>
                  <a:lnTo>
                    <a:pt x="24625" y="21297"/>
                  </a:lnTo>
                  <a:lnTo>
                    <a:pt x="24625" y="19989"/>
                  </a:lnTo>
                  <a:lnTo>
                    <a:pt x="24625" y="16421"/>
                  </a:lnTo>
                  <a:lnTo>
                    <a:pt x="21844" y="11506"/>
                  </a:lnTo>
                  <a:lnTo>
                    <a:pt x="17195" y="7162"/>
                  </a:lnTo>
                  <a:lnTo>
                    <a:pt x="10782" y="1930"/>
                  </a:lnTo>
                  <a:lnTo>
                    <a:pt x="3454" y="0"/>
                  </a:lnTo>
                  <a:close/>
                </a:path>
              </a:pathLst>
            </a:custGeom>
            <a:solidFill>
              <a:srgbClr val="004539"/>
            </a:solidFill>
          </p:spPr>
          <p:txBody>
            <a:bodyPr wrap="square" lIns="0" tIns="0" rIns="0" bIns="0" rtlCol="0"/>
            <a:lstStyle/>
            <a:p>
              <a:endParaRPr/>
            </a:p>
          </p:txBody>
        </p:sp>
        <p:pic>
          <p:nvPicPr>
            <p:cNvPr id="879" name="object 669">
              <a:extLst>
                <a:ext uri="{FF2B5EF4-FFF2-40B4-BE49-F238E27FC236}">
                  <a16:creationId xmlns:a16="http://schemas.microsoft.com/office/drawing/2014/main" id="{B9B50D02-804F-12B3-396B-AFF4A5AC1DE3}"/>
                </a:ext>
              </a:extLst>
            </p:cNvPr>
            <p:cNvPicPr/>
            <p:nvPr/>
          </p:nvPicPr>
          <p:blipFill>
            <a:blip r:embed="rId450" cstate="print"/>
            <a:stretch>
              <a:fillRect/>
            </a:stretch>
          </p:blipFill>
          <p:spPr>
            <a:xfrm>
              <a:off x="6894236" y="4703369"/>
              <a:ext cx="125765" cy="196656"/>
            </a:xfrm>
            <a:prstGeom prst="rect">
              <a:avLst/>
            </a:prstGeom>
          </p:spPr>
        </p:pic>
        <p:sp>
          <p:nvSpPr>
            <p:cNvPr id="880" name="object 670">
              <a:extLst>
                <a:ext uri="{FF2B5EF4-FFF2-40B4-BE49-F238E27FC236}">
                  <a16:creationId xmlns:a16="http://schemas.microsoft.com/office/drawing/2014/main" id="{DFD6F361-C098-45B7-1B72-2CB0A56A549E}"/>
                </a:ext>
              </a:extLst>
            </p:cNvPr>
            <p:cNvSpPr/>
            <p:nvPr/>
          </p:nvSpPr>
          <p:spPr>
            <a:xfrm>
              <a:off x="6831294" y="4971828"/>
              <a:ext cx="189230" cy="67945"/>
            </a:xfrm>
            <a:custGeom>
              <a:avLst/>
              <a:gdLst/>
              <a:ahLst/>
              <a:cxnLst/>
              <a:rect l="l" t="t" r="r" b="b"/>
              <a:pathLst>
                <a:path w="189229" h="67945">
                  <a:moveTo>
                    <a:pt x="139640" y="56071"/>
                  </a:moveTo>
                  <a:lnTo>
                    <a:pt x="69333" y="56071"/>
                  </a:lnTo>
                  <a:lnTo>
                    <a:pt x="79459" y="60733"/>
                  </a:lnTo>
                  <a:lnTo>
                    <a:pt x="82875" y="64924"/>
                  </a:lnTo>
                  <a:lnTo>
                    <a:pt x="82608" y="67947"/>
                  </a:lnTo>
                  <a:lnTo>
                    <a:pt x="88920" y="67490"/>
                  </a:lnTo>
                  <a:lnTo>
                    <a:pt x="137929" y="56992"/>
                  </a:lnTo>
                  <a:lnTo>
                    <a:pt x="139640" y="56071"/>
                  </a:lnTo>
                  <a:close/>
                </a:path>
                <a:path w="189229" h="67945">
                  <a:moveTo>
                    <a:pt x="49124" y="24692"/>
                  </a:moveTo>
                  <a:lnTo>
                    <a:pt x="19997" y="30076"/>
                  </a:lnTo>
                  <a:lnTo>
                    <a:pt x="3152" y="36165"/>
                  </a:lnTo>
                  <a:lnTo>
                    <a:pt x="0" y="41309"/>
                  </a:lnTo>
                  <a:lnTo>
                    <a:pt x="5122" y="45824"/>
                  </a:lnTo>
                  <a:lnTo>
                    <a:pt x="13101" y="50027"/>
                  </a:lnTo>
                  <a:lnTo>
                    <a:pt x="36585" y="57819"/>
                  </a:lnTo>
                  <a:lnTo>
                    <a:pt x="55186" y="57466"/>
                  </a:lnTo>
                  <a:lnTo>
                    <a:pt x="69333" y="56071"/>
                  </a:lnTo>
                  <a:lnTo>
                    <a:pt x="139640" y="56071"/>
                  </a:lnTo>
                  <a:lnTo>
                    <a:pt x="172188" y="38546"/>
                  </a:lnTo>
                  <a:lnTo>
                    <a:pt x="183712" y="28399"/>
                  </a:lnTo>
                  <a:lnTo>
                    <a:pt x="96375" y="28399"/>
                  </a:lnTo>
                  <a:lnTo>
                    <a:pt x="83071" y="27154"/>
                  </a:lnTo>
                  <a:lnTo>
                    <a:pt x="68735" y="24818"/>
                  </a:lnTo>
                  <a:lnTo>
                    <a:pt x="49124" y="24692"/>
                  </a:lnTo>
                  <a:close/>
                </a:path>
                <a:path w="189229" h="67945">
                  <a:moveTo>
                    <a:pt x="188707" y="0"/>
                  </a:moveTo>
                  <a:lnTo>
                    <a:pt x="145880" y="10708"/>
                  </a:lnTo>
                  <a:lnTo>
                    <a:pt x="121204" y="21616"/>
                  </a:lnTo>
                  <a:lnTo>
                    <a:pt x="109054" y="26273"/>
                  </a:lnTo>
                  <a:lnTo>
                    <a:pt x="96375" y="28399"/>
                  </a:lnTo>
                  <a:lnTo>
                    <a:pt x="183712" y="28399"/>
                  </a:lnTo>
                  <a:lnTo>
                    <a:pt x="188707" y="24001"/>
                  </a:lnTo>
                  <a:lnTo>
                    <a:pt x="188707" y="0"/>
                  </a:lnTo>
                  <a:close/>
                </a:path>
              </a:pathLst>
            </a:custGeom>
            <a:solidFill>
              <a:srgbClr val="0063AF"/>
            </a:solidFill>
          </p:spPr>
          <p:txBody>
            <a:bodyPr wrap="square" lIns="0" tIns="0" rIns="0" bIns="0" rtlCol="0"/>
            <a:lstStyle/>
            <a:p>
              <a:endParaRPr/>
            </a:p>
          </p:txBody>
        </p:sp>
        <p:sp>
          <p:nvSpPr>
            <p:cNvPr id="881" name="object 671">
              <a:extLst>
                <a:ext uri="{FF2B5EF4-FFF2-40B4-BE49-F238E27FC236}">
                  <a16:creationId xmlns:a16="http://schemas.microsoft.com/office/drawing/2014/main" id="{04DED143-5024-89B5-9129-A6725A210099}"/>
                </a:ext>
              </a:extLst>
            </p:cNvPr>
            <p:cNvSpPr/>
            <p:nvPr/>
          </p:nvSpPr>
          <p:spPr>
            <a:xfrm>
              <a:off x="6843548" y="4962182"/>
              <a:ext cx="5080" cy="1270"/>
            </a:xfrm>
            <a:custGeom>
              <a:avLst/>
              <a:gdLst/>
              <a:ahLst/>
              <a:cxnLst/>
              <a:rect l="l" t="t" r="r" b="b"/>
              <a:pathLst>
                <a:path w="5079" h="1270">
                  <a:moveTo>
                    <a:pt x="1498" y="787"/>
                  </a:moveTo>
                  <a:lnTo>
                    <a:pt x="0" y="1244"/>
                  </a:lnTo>
                  <a:lnTo>
                    <a:pt x="1498" y="787"/>
                  </a:lnTo>
                  <a:close/>
                </a:path>
                <a:path w="5079" h="1270">
                  <a:moveTo>
                    <a:pt x="4660" y="0"/>
                  </a:moveTo>
                  <a:lnTo>
                    <a:pt x="3001" y="381"/>
                  </a:lnTo>
                  <a:lnTo>
                    <a:pt x="1498" y="787"/>
                  </a:lnTo>
                  <a:lnTo>
                    <a:pt x="3101" y="368"/>
                  </a:lnTo>
                  <a:lnTo>
                    <a:pt x="4660" y="0"/>
                  </a:lnTo>
                  <a:close/>
                </a:path>
              </a:pathLst>
            </a:custGeom>
            <a:solidFill>
              <a:srgbClr val="447393"/>
            </a:solidFill>
          </p:spPr>
          <p:txBody>
            <a:bodyPr wrap="square" lIns="0" tIns="0" rIns="0" bIns="0" rtlCol="0"/>
            <a:lstStyle/>
            <a:p>
              <a:endParaRPr/>
            </a:p>
          </p:txBody>
        </p:sp>
        <p:pic>
          <p:nvPicPr>
            <p:cNvPr id="882" name="object 672">
              <a:extLst>
                <a:ext uri="{FF2B5EF4-FFF2-40B4-BE49-F238E27FC236}">
                  <a16:creationId xmlns:a16="http://schemas.microsoft.com/office/drawing/2014/main" id="{1B0420A8-832B-DD2A-F353-650711B7ABFC}"/>
                </a:ext>
              </a:extLst>
            </p:cNvPr>
            <p:cNvPicPr/>
            <p:nvPr/>
          </p:nvPicPr>
          <p:blipFill>
            <a:blip r:embed="rId451" cstate="print"/>
            <a:stretch>
              <a:fillRect/>
            </a:stretch>
          </p:blipFill>
          <p:spPr>
            <a:xfrm>
              <a:off x="6820636" y="4963426"/>
              <a:ext cx="22910" cy="52793"/>
            </a:xfrm>
            <a:prstGeom prst="rect">
              <a:avLst/>
            </a:prstGeom>
          </p:spPr>
        </p:pic>
        <p:pic>
          <p:nvPicPr>
            <p:cNvPr id="883" name="object 673">
              <a:extLst>
                <a:ext uri="{FF2B5EF4-FFF2-40B4-BE49-F238E27FC236}">
                  <a16:creationId xmlns:a16="http://schemas.microsoft.com/office/drawing/2014/main" id="{89A78C90-118B-9899-F642-89281993362A}"/>
                </a:ext>
              </a:extLst>
            </p:cNvPr>
            <p:cNvPicPr/>
            <p:nvPr/>
          </p:nvPicPr>
          <p:blipFill>
            <a:blip r:embed="rId452" cstate="print"/>
            <a:stretch>
              <a:fillRect/>
            </a:stretch>
          </p:blipFill>
          <p:spPr>
            <a:xfrm>
              <a:off x="6751255" y="4709929"/>
              <a:ext cx="268746" cy="330490"/>
            </a:xfrm>
            <a:prstGeom prst="rect">
              <a:avLst/>
            </a:prstGeom>
          </p:spPr>
        </p:pic>
        <p:pic>
          <p:nvPicPr>
            <p:cNvPr id="884" name="object 674">
              <a:extLst>
                <a:ext uri="{FF2B5EF4-FFF2-40B4-BE49-F238E27FC236}">
                  <a16:creationId xmlns:a16="http://schemas.microsoft.com/office/drawing/2014/main" id="{4DC75CDA-2421-0CA0-7074-40F182AA6BE8}"/>
                </a:ext>
              </a:extLst>
            </p:cNvPr>
            <p:cNvPicPr/>
            <p:nvPr/>
          </p:nvPicPr>
          <p:blipFill>
            <a:blip r:embed="rId453" cstate="print"/>
            <a:stretch>
              <a:fillRect/>
            </a:stretch>
          </p:blipFill>
          <p:spPr>
            <a:xfrm>
              <a:off x="6839216" y="4953063"/>
              <a:ext cx="15278" cy="73367"/>
            </a:xfrm>
            <a:prstGeom prst="rect">
              <a:avLst/>
            </a:prstGeom>
          </p:spPr>
        </p:pic>
        <p:sp>
          <p:nvSpPr>
            <p:cNvPr id="885" name="object 675">
              <a:extLst>
                <a:ext uri="{FF2B5EF4-FFF2-40B4-BE49-F238E27FC236}">
                  <a16:creationId xmlns:a16="http://schemas.microsoft.com/office/drawing/2014/main" id="{8417583A-7BB5-5D96-EA14-CA96EA6E1C43}"/>
                </a:ext>
              </a:extLst>
            </p:cNvPr>
            <p:cNvSpPr/>
            <p:nvPr/>
          </p:nvSpPr>
          <p:spPr>
            <a:xfrm>
              <a:off x="6842042" y="4954544"/>
              <a:ext cx="8255" cy="5715"/>
            </a:xfrm>
            <a:custGeom>
              <a:avLst/>
              <a:gdLst/>
              <a:ahLst/>
              <a:cxnLst/>
              <a:rect l="l" t="t" r="r" b="b"/>
              <a:pathLst>
                <a:path w="8254" h="5714">
                  <a:moveTo>
                    <a:pt x="0" y="0"/>
                  </a:moveTo>
                  <a:lnTo>
                    <a:pt x="7759" y="5270"/>
                  </a:lnTo>
                  <a:lnTo>
                    <a:pt x="7124" y="4648"/>
                  </a:lnTo>
                  <a:lnTo>
                    <a:pt x="6337" y="4013"/>
                  </a:lnTo>
                  <a:lnTo>
                    <a:pt x="3746" y="2171"/>
                  </a:lnTo>
                  <a:lnTo>
                    <a:pt x="1943" y="1054"/>
                  </a:lnTo>
                  <a:lnTo>
                    <a:pt x="0" y="0"/>
                  </a:lnTo>
                  <a:close/>
                </a:path>
              </a:pathLst>
            </a:custGeom>
            <a:solidFill>
              <a:srgbClr val="5A7684"/>
            </a:solidFill>
          </p:spPr>
          <p:txBody>
            <a:bodyPr wrap="square" lIns="0" tIns="0" rIns="0" bIns="0" rtlCol="0"/>
            <a:lstStyle/>
            <a:p>
              <a:endParaRPr/>
            </a:p>
          </p:txBody>
        </p:sp>
        <p:pic>
          <p:nvPicPr>
            <p:cNvPr id="886" name="object 676">
              <a:extLst>
                <a:ext uri="{FF2B5EF4-FFF2-40B4-BE49-F238E27FC236}">
                  <a16:creationId xmlns:a16="http://schemas.microsoft.com/office/drawing/2014/main" id="{4BE56DD7-E4CE-7573-EC79-1A96F1D9277F}"/>
                </a:ext>
              </a:extLst>
            </p:cNvPr>
            <p:cNvPicPr/>
            <p:nvPr/>
          </p:nvPicPr>
          <p:blipFill>
            <a:blip r:embed="rId454" cstate="print"/>
            <a:stretch>
              <a:fillRect/>
            </a:stretch>
          </p:blipFill>
          <p:spPr>
            <a:xfrm>
              <a:off x="6793712" y="4738446"/>
              <a:ext cx="54584" cy="285394"/>
            </a:xfrm>
            <a:prstGeom prst="rect">
              <a:avLst/>
            </a:prstGeom>
          </p:spPr>
        </p:pic>
        <p:sp>
          <p:nvSpPr>
            <p:cNvPr id="887" name="object 677">
              <a:extLst>
                <a:ext uri="{FF2B5EF4-FFF2-40B4-BE49-F238E27FC236}">
                  <a16:creationId xmlns:a16="http://schemas.microsoft.com/office/drawing/2014/main" id="{324A16D6-D57F-AB69-4E3B-7E8D531FF44C}"/>
                </a:ext>
              </a:extLst>
            </p:cNvPr>
            <p:cNvSpPr/>
            <p:nvPr/>
          </p:nvSpPr>
          <p:spPr>
            <a:xfrm>
              <a:off x="6822831" y="4774919"/>
              <a:ext cx="1905" cy="3175"/>
            </a:xfrm>
            <a:custGeom>
              <a:avLst/>
              <a:gdLst/>
              <a:ahLst/>
              <a:cxnLst/>
              <a:rect l="l" t="t" r="r" b="b"/>
              <a:pathLst>
                <a:path w="1904" h="3175">
                  <a:moveTo>
                    <a:pt x="1803" y="0"/>
                  </a:moveTo>
                  <a:lnTo>
                    <a:pt x="0" y="3149"/>
                  </a:lnTo>
                  <a:lnTo>
                    <a:pt x="1803" y="0"/>
                  </a:lnTo>
                  <a:close/>
                </a:path>
              </a:pathLst>
            </a:custGeom>
            <a:solidFill>
              <a:srgbClr val="223C46"/>
            </a:solidFill>
          </p:spPr>
          <p:txBody>
            <a:bodyPr wrap="square" lIns="0" tIns="0" rIns="0" bIns="0" rtlCol="0"/>
            <a:lstStyle/>
            <a:p>
              <a:endParaRPr/>
            </a:p>
          </p:txBody>
        </p:sp>
        <p:pic>
          <p:nvPicPr>
            <p:cNvPr id="888" name="object 678">
              <a:extLst>
                <a:ext uri="{FF2B5EF4-FFF2-40B4-BE49-F238E27FC236}">
                  <a16:creationId xmlns:a16="http://schemas.microsoft.com/office/drawing/2014/main" id="{7EBF2EDE-FF40-1851-AC79-5072305CE637}"/>
                </a:ext>
              </a:extLst>
            </p:cNvPr>
            <p:cNvPicPr/>
            <p:nvPr/>
          </p:nvPicPr>
          <p:blipFill>
            <a:blip r:embed="rId455" cstate="print"/>
            <a:stretch>
              <a:fillRect/>
            </a:stretch>
          </p:blipFill>
          <p:spPr>
            <a:xfrm>
              <a:off x="6775487" y="4852949"/>
              <a:ext cx="38468" cy="31483"/>
            </a:xfrm>
            <a:prstGeom prst="rect">
              <a:avLst/>
            </a:prstGeom>
          </p:spPr>
        </p:pic>
        <p:sp>
          <p:nvSpPr>
            <p:cNvPr id="889" name="object 679">
              <a:extLst>
                <a:ext uri="{FF2B5EF4-FFF2-40B4-BE49-F238E27FC236}">
                  <a16:creationId xmlns:a16="http://schemas.microsoft.com/office/drawing/2014/main" id="{4FEF6EC9-B48E-F026-2243-D44F318B6E49}"/>
                </a:ext>
              </a:extLst>
            </p:cNvPr>
            <p:cNvSpPr/>
            <p:nvPr/>
          </p:nvSpPr>
          <p:spPr>
            <a:xfrm>
              <a:off x="6912601" y="4702892"/>
              <a:ext cx="107950" cy="81915"/>
            </a:xfrm>
            <a:custGeom>
              <a:avLst/>
              <a:gdLst/>
              <a:ahLst/>
              <a:cxnLst/>
              <a:rect l="l" t="t" r="r" b="b"/>
              <a:pathLst>
                <a:path w="107950" h="81914">
                  <a:moveTo>
                    <a:pt x="94119" y="71653"/>
                  </a:moveTo>
                  <a:lnTo>
                    <a:pt x="95961" y="72618"/>
                  </a:lnTo>
                  <a:lnTo>
                    <a:pt x="97688" y="73774"/>
                  </a:lnTo>
                  <a:lnTo>
                    <a:pt x="99288" y="75095"/>
                  </a:lnTo>
                  <a:lnTo>
                    <a:pt x="106718" y="80783"/>
                  </a:lnTo>
                  <a:lnTo>
                    <a:pt x="107400" y="81530"/>
                  </a:lnTo>
                  <a:lnTo>
                    <a:pt x="107400" y="79526"/>
                  </a:lnTo>
                  <a:lnTo>
                    <a:pt x="100572" y="74754"/>
                  </a:lnTo>
                  <a:lnTo>
                    <a:pt x="94119" y="71653"/>
                  </a:lnTo>
                  <a:close/>
                </a:path>
                <a:path w="107950" h="81914">
                  <a:moveTo>
                    <a:pt x="88665" y="68110"/>
                  </a:moveTo>
                  <a:lnTo>
                    <a:pt x="77292" y="68110"/>
                  </a:lnTo>
                  <a:lnTo>
                    <a:pt x="81432" y="68516"/>
                  </a:lnTo>
                  <a:lnTo>
                    <a:pt x="82626" y="68554"/>
                  </a:lnTo>
                  <a:lnTo>
                    <a:pt x="83845" y="68630"/>
                  </a:lnTo>
                  <a:lnTo>
                    <a:pt x="87680" y="69151"/>
                  </a:lnTo>
                  <a:lnTo>
                    <a:pt x="90093" y="69837"/>
                  </a:lnTo>
                  <a:lnTo>
                    <a:pt x="92316" y="70802"/>
                  </a:lnTo>
                  <a:lnTo>
                    <a:pt x="90817" y="70015"/>
                  </a:lnTo>
                  <a:lnTo>
                    <a:pt x="89725" y="69265"/>
                  </a:lnTo>
                  <a:lnTo>
                    <a:pt x="89128" y="68783"/>
                  </a:lnTo>
                  <a:lnTo>
                    <a:pt x="88665" y="68110"/>
                  </a:lnTo>
                  <a:close/>
                </a:path>
                <a:path w="107950" h="81914">
                  <a:moveTo>
                    <a:pt x="50431" y="24752"/>
                  </a:moveTo>
                  <a:lnTo>
                    <a:pt x="54241" y="28778"/>
                  </a:lnTo>
                  <a:lnTo>
                    <a:pt x="56946" y="34950"/>
                  </a:lnTo>
                  <a:lnTo>
                    <a:pt x="58229" y="49618"/>
                  </a:lnTo>
                  <a:lnTo>
                    <a:pt x="58242" y="57950"/>
                  </a:lnTo>
                  <a:lnTo>
                    <a:pt x="61988" y="63157"/>
                  </a:lnTo>
                  <a:lnTo>
                    <a:pt x="73787" y="68440"/>
                  </a:lnTo>
                  <a:lnTo>
                    <a:pt x="77292" y="68110"/>
                  </a:lnTo>
                  <a:lnTo>
                    <a:pt x="88665" y="68110"/>
                  </a:lnTo>
                  <a:lnTo>
                    <a:pt x="84296" y="61767"/>
                  </a:lnTo>
                  <a:lnTo>
                    <a:pt x="77476" y="50282"/>
                  </a:lnTo>
                  <a:lnTo>
                    <a:pt x="66807" y="37039"/>
                  </a:lnTo>
                  <a:lnTo>
                    <a:pt x="50431" y="24752"/>
                  </a:lnTo>
                  <a:close/>
                </a:path>
                <a:path w="107950" h="81914">
                  <a:moveTo>
                    <a:pt x="14018" y="1092"/>
                  </a:moveTo>
                  <a:lnTo>
                    <a:pt x="4762" y="1092"/>
                  </a:lnTo>
                  <a:lnTo>
                    <a:pt x="5245" y="1117"/>
                  </a:lnTo>
                  <a:lnTo>
                    <a:pt x="10980" y="4832"/>
                  </a:lnTo>
                  <a:lnTo>
                    <a:pt x="15001" y="10531"/>
                  </a:lnTo>
                  <a:lnTo>
                    <a:pt x="19123" y="16187"/>
                  </a:lnTo>
                  <a:lnTo>
                    <a:pt x="25082" y="19748"/>
                  </a:lnTo>
                  <a:lnTo>
                    <a:pt x="29286" y="20789"/>
                  </a:lnTo>
                  <a:lnTo>
                    <a:pt x="33439" y="18529"/>
                  </a:lnTo>
                  <a:lnTo>
                    <a:pt x="39194" y="18529"/>
                  </a:lnTo>
                  <a:lnTo>
                    <a:pt x="36652" y="16929"/>
                  </a:lnTo>
                  <a:lnTo>
                    <a:pt x="28575" y="10972"/>
                  </a:lnTo>
                  <a:lnTo>
                    <a:pt x="26987" y="9778"/>
                  </a:lnTo>
                  <a:lnTo>
                    <a:pt x="18669" y="3835"/>
                  </a:lnTo>
                  <a:lnTo>
                    <a:pt x="14018" y="1092"/>
                  </a:lnTo>
                  <a:close/>
                </a:path>
                <a:path w="107950" h="81914">
                  <a:moveTo>
                    <a:pt x="39194" y="18529"/>
                  </a:moveTo>
                  <a:lnTo>
                    <a:pt x="33439" y="18529"/>
                  </a:lnTo>
                  <a:lnTo>
                    <a:pt x="38519" y="18872"/>
                  </a:lnTo>
                  <a:lnTo>
                    <a:pt x="39357" y="18986"/>
                  </a:lnTo>
                  <a:lnTo>
                    <a:pt x="40182" y="19151"/>
                  </a:lnTo>
                  <a:lnTo>
                    <a:pt x="39194" y="18529"/>
                  </a:lnTo>
                  <a:close/>
                </a:path>
                <a:path w="107950" h="81914">
                  <a:moveTo>
                    <a:pt x="5181" y="0"/>
                  </a:moveTo>
                  <a:lnTo>
                    <a:pt x="3263" y="25"/>
                  </a:lnTo>
                  <a:lnTo>
                    <a:pt x="2159" y="126"/>
                  </a:lnTo>
                  <a:lnTo>
                    <a:pt x="0" y="520"/>
                  </a:lnTo>
                  <a:lnTo>
                    <a:pt x="1244" y="736"/>
                  </a:lnTo>
                  <a:lnTo>
                    <a:pt x="2514" y="1155"/>
                  </a:lnTo>
                  <a:lnTo>
                    <a:pt x="3708" y="1765"/>
                  </a:lnTo>
                  <a:lnTo>
                    <a:pt x="3949" y="1422"/>
                  </a:lnTo>
                  <a:lnTo>
                    <a:pt x="4330" y="1155"/>
                  </a:lnTo>
                  <a:lnTo>
                    <a:pt x="4762" y="1092"/>
                  </a:lnTo>
                  <a:lnTo>
                    <a:pt x="14018" y="1092"/>
                  </a:lnTo>
                  <a:lnTo>
                    <a:pt x="12382" y="126"/>
                  </a:lnTo>
                  <a:lnTo>
                    <a:pt x="5181" y="0"/>
                  </a:lnTo>
                  <a:close/>
                </a:path>
              </a:pathLst>
            </a:custGeom>
            <a:solidFill>
              <a:srgbClr val="356982"/>
            </a:solidFill>
          </p:spPr>
          <p:txBody>
            <a:bodyPr wrap="square" lIns="0" tIns="0" rIns="0" bIns="0" rtlCol="0"/>
            <a:lstStyle/>
            <a:p>
              <a:endParaRPr/>
            </a:p>
          </p:txBody>
        </p:sp>
        <p:sp>
          <p:nvSpPr>
            <p:cNvPr id="890" name="object 680">
              <a:extLst>
                <a:ext uri="{FF2B5EF4-FFF2-40B4-BE49-F238E27FC236}">
                  <a16:creationId xmlns:a16="http://schemas.microsoft.com/office/drawing/2014/main" id="{DE4655ED-066A-7B6D-E098-088DD17EFA0D}"/>
                </a:ext>
              </a:extLst>
            </p:cNvPr>
            <p:cNvSpPr/>
            <p:nvPr/>
          </p:nvSpPr>
          <p:spPr>
            <a:xfrm>
              <a:off x="6894011" y="4702899"/>
              <a:ext cx="126364" cy="118110"/>
            </a:xfrm>
            <a:custGeom>
              <a:avLst/>
              <a:gdLst/>
              <a:ahLst/>
              <a:cxnLst/>
              <a:rect l="l" t="t" r="r" b="b"/>
              <a:pathLst>
                <a:path w="126365" h="118110">
                  <a:moveTo>
                    <a:pt x="99515" y="82364"/>
                  </a:moveTo>
                  <a:lnTo>
                    <a:pt x="100876" y="84108"/>
                  </a:lnTo>
                  <a:lnTo>
                    <a:pt x="102438" y="85835"/>
                  </a:lnTo>
                  <a:lnTo>
                    <a:pt x="104000" y="87600"/>
                  </a:lnTo>
                  <a:lnTo>
                    <a:pt x="105549" y="89416"/>
                  </a:lnTo>
                  <a:lnTo>
                    <a:pt x="105968" y="89505"/>
                  </a:lnTo>
                  <a:lnTo>
                    <a:pt x="106349" y="89759"/>
                  </a:lnTo>
                  <a:lnTo>
                    <a:pt x="106946" y="91093"/>
                  </a:lnTo>
                  <a:lnTo>
                    <a:pt x="118237" y="105871"/>
                  </a:lnTo>
                  <a:lnTo>
                    <a:pt x="125989" y="117895"/>
                  </a:lnTo>
                  <a:lnTo>
                    <a:pt x="125989" y="111953"/>
                  </a:lnTo>
                  <a:lnTo>
                    <a:pt x="118224" y="102066"/>
                  </a:lnTo>
                  <a:lnTo>
                    <a:pt x="110941" y="93866"/>
                  </a:lnTo>
                  <a:lnTo>
                    <a:pt x="102946" y="85654"/>
                  </a:lnTo>
                  <a:lnTo>
                    <a:pt x="99515" y="82364"/>
                  </a:lnTo>
                  <a:close/>
                </a:path>
                <a:path w="126365" h="118110">
                  <a:moveTo>
                    <a:pt x="94932" y="73630"/>
                  </a:moveTo>
                  <a:lnTo>
                    <a:pt x="109938" y="86915"/>
                  </a:lnTo>
                  <a:lnTo>
                    <a:pt x="122386" y="100451"/>
                  </a:lnTo>
                  <a:lnTo>
                    <a:pt x="125989" y="105213"/>
                  </a:lnTo>
                  <a:lnTo>
                    <a:pt x="125989" y="89036"/>
                  </a:lnTo>
                  <a:lnTo>
                    <a:pt x="116268" y="79691"/>
                  </a:lnTo>
                  <a:lnTo>
                    <a:pt x="105401" y="75242"/>
                  </a:lnTo>
                  <a:lnTo>
                    <a:pt x="94932" y="73630"/>
                  </a:lnTo>
                  <a:close/>
                </a:path>
                <a:path w="126365" h="118110">
                  <a:moveTo>
                    <a:pt x="93192" y="76446"/>
                  </a:moveTo>
                  <a:lnTo>
                    <a:pt x="95332" y="78352"/>
                  </a:lnTo>
                  <a:lnTo>
                    <a:pt x="99515" y="82364"/>
                  </a:lnTo>
                  <a:lnTo>
                    <a:pt x="96278" y="78215"/>
                  </a:lnTo>
                  <a:lnTo>
                    <a:pt x="93192" y="76446"/>
                  </a:lnTo>
                  <a:close/>
                </a:path>
                <a:path w="126365" h="118110">
                  <a:moveTo>
                    <a:pt x="62165" y="26539"/>
                  </a:moveTo>
                  <a:lnTo>
                    <a:pt x="26428" y="26539"/>
                  </a:lnTo>
                  <a:lnTo>
                    <a:pt x="35991" y="29383"/>
                  </a:lnTo>
                  <a:lnTo>
                    <a:pt x="40881" y="34121"/>
                  </a:lnTo>
                  <a:lnTo>
                    <a:pt x="44043" y="39696"/>
                  </a:lnTo>
                  <a:lnTo>
                    <a:pt x="45948" y="41791"/>
                  </a:lnTo>
                  <a:lnTo>
                    <a:pt x="49466" y="47430"/>
                  </a:lnTo>
                  <a:lnTo>
                    <a:pt x="54414" y="54696"/>
                  </a:lnTo>
                  <a:lnTo>
                    <a:pt x="59674" y="61668"/>
                  </a:lnTo>
                  <a:lnTo>
                    <a:pt x="65058" y="68626"/>
                  </a:lnTo>
                  <a:lnTo>
                    <a:pt x="70205" y="75611"/>
                  </a:lnTo>
                  <a:lnTo>
                    <a:pt x="71056" y="76818"/>
                  </a:lnTo>
                  <a:lnTo>
                    <a:pt x="72275" y="78352"/>
                  </a:lnTo>
                  <a:lnTo>
                    <a:pt x="73533" y="79752"/>
                  </a:lnTo>
                  <a:lnTo>
                    <a:pt x="76885" y="79548"/>
                  </a:lnTo>
                  <a:lnTo>
                    <a:pt x="80225" y="78825"/>
                  </a:lnTo>
                  <a:lnTo>
                    <a:pt x="90652" y="74989"/>
                  </a:lnTo>
                  <a:lnTo>
                    <a:pt x="91558" y="74989"/>
                  </a:lnTo>
                  <a:lnTo>
                    <a:pt x="89192" y="72881"/>
                  </a:lnTo>
                  <a:lnTo>
                    <a:pt x="86309" y="72411"/>
                  </a:lnTo>
                  <a:lnTo>
                    <a:pt x="83671" y="71674"/>
                  </a:lnTo>
                  <a:lnTo>
                    <a:pt x="81470" y="70366"/>
                  </a:lnTo>
                  <a:lnTo>
                    <a:pt x="74099" y="60892"/>
                  </a:lnTo>
                  <a:lnTo>
                    <a:pt x="72267" y="48672"/>
                  </a:lnTo>
                  <a:lnTo>
                    <a:pt x="70195" y="36323"/>
                  </a:lnTo>
                  <a:lnTo>
                    <a:pt x="62165" y="26539"/>
                  </a:lnTo>
                  <a:close/>
                </a:path>
                <a:path w="126365" h="118110">
                  <a:moveTo>
                    <a:pt x="91558" y="74989"/>
                  </a:moveTo>
                  <a:lnTo>
                    <a:pt x="90652" y="74989"/>
                  </a:lnTo>
                  <a:lnTo>
                    <a:pt x="93192" y="76446"/>
                  </a:lnTo>
                  <a:lnTo>
                    <a:pt x="91558" y="74989"/>
                  </a:lnTo>
                  <a:close/>
                </a:path>
                <a:path w="126365" h="118110">
                  <a:moveTo>
                    <a:pt x="100025" y="68512"/>
                  </a:moveTo>
                  <a:lnTo>
                    <a:pt x="106362" y="69249"/>
                  </a:lnTo>
                  <a:lnTo>
                    <a:pt x="112491" y="71687"/>
                  </a:lnTo>
                  <a:lnTo>
                    <a:pt x="117881" y="75091"/>
                  </a:lnTo>
                  <a:lnTo>
                    <a:pt x="116268" y="73770"/>
                  </a:lnTo>
                  <a:lnTo>
                    <a:pt x="101206" y="68538"/>
                  </a:lnTo>
                  <a:lnTo>
                    <a:pt x="100025" y="68512"/>
                  </a:lnTo>
                  <a:close/>
                </a:path>
                <a:path w="126365" h="118110">
                  <a:moveTo>
                    <a:pt x="80568" y="63153"/>
                  </a:moveTo>
                  <a:lnTo>
                    <a:pt x="89014" y="67941"/>
                  </a:lnTo>
                  <a:lnTo>
                    <a:pt x="86741" y="67433"/>
                  </a:lnTo>
                  <a:lnTo>
                    <a:pt x="84467" y="66442"/>
                  </a:lnTo>
                  <a:lnTo>
                    <a:pt x="81546" y="64131"/>
                  </a:lnTo>
                  <a:lnTo>
                    <a:pt x="81038" y="63661"/>
                  </a:lnTo>
                  <a:lnTo>
                    <a:pt x="80568" y="63153"/>
                  </a:lnTo>
                  <a:close/>
                </a:path>
                <a:path w="126365" h="118110">
                  <a:moveTo>
                    <a:pt x="15495" y="0"/>
                  </a:moveTo>
                  <a:lnTo>
                    <a:pt x="12641" y="0"/>
                  </a:lnTo>
                  <a:lnTo>
                    <a:pt x="8229" y="2129"/>
                  </a:lnTo>
                  <a:lnTo>
                    <a:pt x="2628" y="9800"/>
                  </a:lnTo>
                  <a:lnTo>
                    <a:pt x="1193" y="13407"/>
                  </a:lnTo>
                  <a:lnTo>
                    <a:pt x="165" y="19503"/>
                  </a:lnTo>
                  <a:lnTo>
                    <a:pt x="0" y="21535"/>
                  </a:lnTo>
                  <a:lnTo>
                    <a:pt x="7" y="29383"/>
                  </a:lnTo>
                  <a:lnTo>
                    <a:pt x="1181" y="35733"/>
                  </a:lnTo>
                  <a:lnTo>
                    <a:pt x="3835" y="42426"/>
                  </a:lnTo>
                  <a:lnTo>
                    <a:pt x="4622" y="42376"/>
                  </a:lnTo>
                  <a:lnTo>
                    <a:pt x="5410" y="42287"/>
                  </a:lnTo>
                  <a:lnTo>
                    <a:pt x="6184" y="42160"/>
                  </a:lnTo>
                  <a:lnTo>
                    <a:pt x="10058" y="34578"/>
                  </a:lnTo>
                  <a:lnTo>
                    <a:pt x="15252" y="28406"/>
                  </a:lnTo>
                  <a:lnTo>
                    <a:pt x="25006" y="28304"/>
                  </a:lnTo>
                  <a:lnTo>
                    <a:pt x="25895" y="28304"/>
                  </a:lnTo>
                  <a:lnTo>
                    <a:pt x="25844" y="27237"/>
                  </a:lnTo>
                  <a:lnTo>
                    <a:pt x="26428" y="26539"/>
                  </a:lnTo>
                  <a:lnTo>
                    <a:pt x="62165" y="26539"/>
                  </a:lnTo>
                  <a:lnTo>
                    <a:pt x="58709" y="25425"/>
                  </a:lnTo>
                  <a:lnTo>
                    <a:pt x="44813" y="25425"/>
                  </a:lnTo>
                  <a:lnTo>
                    <a:pt x="38023" y="22894"/>
                  </a:lnTo>
                  <a:lnTo>
                    <a:pt x="30607" y="18220"/>
                  </a:lnTo>
                  <a:lnTo>
                    <a:pt x="28676" y="9356"/>
                  </a:lnTo>
                  <a:lnTo>
                    <a:pt x="22136" y="3348"/>
                  </a:lnTo>
                  <a:lnTo>
                    <a:pt x="22110" y="2028"/>
                  </a:lnTo>
                  <a:lnTo>
                    <a:pt x="22301" y="1761"/>
                  </a:lnTo>
                  <a:lnTo>
                    <a:pt x="21082" y="1139"/>
                  </a:lnTo>
                  <a:lnTo>
                    <a:pt x="19837" y="720"/>
                  </a:lnTo>
                  <a:lnTo>
                    <a:pt x="15495" y="0"/>
                  </a:lnTo>
                  <a:close/>
                </a:path>
                <a:path w="126365" h="118110">
                  <a:moveTo>
                    <a:pt x="25895" y="28304"/>
                  </a:moveTo>
                  <a:lnTo>
                    <a:pt x="25006" y="28304"/>
                  </a:lnTo>
                  <a:lnTo>
                    <a:pt x="25463" y="28317"/>
                  </a:lnTo>
                  <a:lnTo>
                    <a:pt x="25908" y="28355"/>
                  </a:lnTo>
                  <a:close/>
                </a:path>
                <a:path w="126365" h="118110">
                  <a:moveTo>
                    <a:pt x="56092" y="24624"/>
                  </a:moveTo>
                  <a:lnTo>
                    <a:pt x="50582" y="25140"/>
                  </a:lnTo>
                  <a:lnTo>
                    <a:pt x="44813" y="25425"/>
                  </a:lnTo>
                  <a:lnTo>
                    <a:pt x="58709" y="25425"/>
                  </a:lnTo>
                  <a:lnTo>
                    <a:pt x="56092" y="24624"/>
                  </a:lnTo>
                  <a:close/>
                </a:path>
              </a:pathLst>
            </a:custGeom>
            <a:solidFill>
              <a:srgbClr val="395762"/>
            </a:solidFill>
          </p:spPr>
          <p:txBody>
            <a:bodyPr wrap="square" lIns="0" tIns="0" rIns="0" bIns="0" rtlCol="0"/>
            <a:lstStyle/>
            <a:p>
              <a:endParaRPr/>
            </a:p>
          </p:txBody>
        </p:sp>
        <p:sp>
          <p:nvSpPr>
            <p:cNvPr id="891" name="object 681">
              <a:extLst>
                <a:ext uri="{FF2B5EF4-FFF2-40B4-BE49-F238E27FC236}">
                  <a16:creationId xmlns:a16="http://schemas.microsoft.com/office/drawing/2014/main" id="{A8F5D948-AEA4-05E0-7DF6-D527E3407D63}"/>
                </a:ext>
              </a:extLst>
            </p:cNvPr>
            <p:cNvSpPr/>
            <p:nvPr/>
          </p:nvSpPr>
          <p:spPr>
            <a:xfrm>
              <a:off x="6834175" y="4978671"/>
              <a:ext cx="186055" cy="60960"/>
            </a:xfrm>
            <a:custGeom>
              <a:avLst/>
              <a:gdLst/>
              <a:ahLst/>
              <a:cxnLst/>
              <a:rect l="l" t="t" r="r" b="b"/>
              <a:pathLst>
                <a:path w="186054" h="60960">
                  <a:moveTo>
                    <a:pt x="185825" y="3585"/>
                  </a:moveTo>
                  <a:lnTo>
                    <a:pt x="184968" y="4030"/>
                  </a:lnTo>
                  <a:lnTo>
                    <a:pt x="177234" y="7640"/>
                  </a:lnTo>
                  <a:lnTo>
                    <a:pt x="170282" y="10462"/>
                  </a:lnTo>
                  <a:lnTo>
                    <a:pt x="164058" y="12547"/>
                  </a:lnTo>
                  <a:lnTo>
                    <a:pt x="164274" y="12903"/>
                  </a:lnTo>
                  <a:lnTo>
                    <a:pt x="164388" y="14465"/>
                  </a:lnTo>
                  <a:lnTo>
                    <a:pt x="164109" y="15151"/>
                  </a:lnTo>
                  <a:lnTo>
                    <a:pt x="156959" y="19685"/>
                  </a:lnTo>
                  <a:lnTo>
                    <a:pt x="151663" y="25628"/>
                  </a:lnTo>
                  <a:lnTo>
                    <a:pt x="144703" y="29032"/>
                  </a:lnTo>
                  <a:lnTo>
                    <a:pt x="135972" y="32198"/>
                  </a:lnTo>
                  <a:lnTo>
                    <a:pt x="127087" y="34243"/>
                  </a:lnTo>
                  <a:lnTo>
                    <a:pt x="118638" y="36392"/>
                  </a:lnTo>
                  <a:lnTo>
                    <a:pt x="111213" y="39865"/>
                  </a:lnTo>
                  <a:lnTo>
                    <a:pt x="107361" y="43051"/>
                  </a:lnTo>
                  <a:lnTo>
                    <a:pt x="104624" y="46291"/>
                  </a:lnTo>
                  <a:lnTo>
                    <a:pt x="100203" y="50913"/>
                  </a:lnTo>
                  <a:lnTo>
                    <a:pt x="91300" y="58242"/>
                  </a:lnTo>
                  <a:lnTo>
                    <a:pt x="90017" y="59220"/>
                  </a:lnTo>
                  <a:lnTo>
                    <a:pt x="88557" y="59982"/>
                  </a:lnTo>
                  <a:lnTo>
                    <a:pt x="86969" y="60566"/>
                  </a:lnTo>
                  <a:lnTo>
                    <a:pt x="135552" y="49939"/>
                  </a:lnTo>
                  <a:lnTo>
                    <a:pt x="169530" y="31532"/>
                  </a:lnTo>
                  <a:lnTo>
                    <a:pt x="185825" y="17155"/>
                  </a:lnTo>
                  <a:lnTo>
                    <a:pt x="185825" y="3585"/>
                  </a:lnTo>
                  <a:close/>
                </a:path>
                <a:path w="186054" h="60960">
                  <a:moveTo>
                    <a:pt x="182613" y="0"/>
                  </a:moveTo>
                  <a:lnTo>
                    <a:pt x="182257" y="101"/>
                  </a:lnTo>
                  <a:lnTo>
                    <a:pt x="182079" y="241"/>
                  </a:lnTo>
                  <a:lnTo>
                    <a:pt x="182613" y="0"/>
                  </a:lnTo>
                  <a:close/>
                </a:path>
                <a:path w="186054" h="60960">
                  <a:moveTo>
                    <a:pt x="7996" y="41940"/>
                  </a:moveTo>
                  <a:lnTo>
                    <a:pt x="42252" y="51403"/>
                  </a:lnTo>
                  <a:lnTo>
                    <a:pt x="50943" y="50783"/>
                  </a:lnTo>
                  <a:lnTo>
                    <a:pt x="58559" y="49771"/>
                  </a:lnTo>
                  <a:lnTo>
                    <a:pt x="57797" y="47993"/>
                  </a:lnTo>
                  <a:lnTo>
                    <a:pt x="57302" y="46024"/>
                  </a:lnTo>
                  <a:lnTo>
                    <a:pt x="57137" y="43853"/>
                  </a:lnTo>
                  <a:lnTo>
                    <a:pt x="56464" y="42545"/>
                  </a:lnTo>
                  <a:lnTo>
                    <a:pt x="10159" y="42545"/>
                  </a:lnTo>
                  <a:lnTo>
                    <a:pt x="9118" y="42329"/>
                  </a:lnTo>
                  <a:lnTo>
                    <a:pt x="7996" y="41940"/>
                  </a:lnTo>
                  <a:close/>
                </a:path>
                <a:path w="186054" h="60960">
                  <a:moveTo>
                    <a:pt x="51791" y="33452"/>
                  </a:moveTo>
                  <a:lnTo>
                    <a:pt x="40435" y="35174"/>
                  </a:lnTo>
                  <a:lnTo>
                    <a:pt x="25685" y="40908"/>
                  </a:lnTo>
                  <a:lnTo>
                    <a:pt x="10159" y="42545"/>
                  </a:lnTo>
                  <a:lnTo>
                    <a:pt x="56464" y="42545"/>
                  </a:lnTo>
                  <a:lnTo>
                    <a:pt x="51791" y="33452"/>
                  </a:lnTo>
                  <a:close/>
                </a:path>
                <a:path w="186054" h="60960">
                  <a:moveTo>
                    <a:pt x="5099" y="40571"/>
                  </a:moveTo>
                  <a:lnTo>
                    <a:pt x="5816" y="41186"/>
                  </a:lnTo>
                  <a:lnTo>
                    <a:pt x="7996" y="41940"/>
                  </a:lnTo>
                  <a:lnTo>
                    <a:pt x="7124" y="41490"/>
                  </a:lnTo>
                  <a:lnTo>
                    <a:pt x="5099" y="40571"/>
                  </a:lnTo>
                  <a:close/>
                </a:path>
                <a:path w="186054" h="60960">
                  <a:moveTo>
                    <a:pt x="0" y="37566"/>
                  </a:moveTo>
                  <a:lnTo>
                    <a:pt x="3403" y="39801"/>
                  </a:lnTo>
                  <a:lnTo>
                    <a:pt x="5099" y="40571"/>
                  </a:lnTo>
                  <a:lnTo>
                    <a:pt x="4038" y="39662"/>
                  </a:lnTo>
                  <a:lnTo>
                    <a:pt x="2870" y="39166"/>
                  </a:lnTo>
                  <a:lnTo>
                    <a:pt x="1676" y="38557"/>
                  </a:lnTo>
                  <a:lnTo>
                    <a:pt x="0" y="37566"/>
                  </a:lnTo>
                  <a:close/>
                </a:path>
              </a:pathLst>
            </a:custGeom>
            <a:solidFill>
              <a:srgbClr val="356982"/>
            </a:solidFill>
          </p:spPr>
          <p:txBody>
            <a:bodyPr wrap="square" lIns="0" tIns="0" rIns="0" bIns="0" rtlCol="0"/>
            <a:lstStyle/>
            <a:p>
              <a:endParaRPr/>
            </a:p>
          </p:txBody>
        </p:sp>
        <p:pic>
          <p:nvPicPr>
            <p:cNvPr id="892" name="object 682">
              <a:extLst>
                <a:ext uri="{FF2B5EF4-FFF2-40B4-BE49-F238E27FC236}">
                  <a16:creationId xmlns:a16="http://schemas.microsoft.com/office/drawing/2014/main" id="{547A7776-68CC-A767-13DF-AF6796604EF8}"/>
                </a:ext>
              </a:extLst>
            </p:cNvPr>
            <p:cNvPicPr/>
            <p:nvPr/>
          </p:nvPicPr>
          <p:blipFill>
            <a:blip r:embed="rId456" cstate="print"/>
            <a:stretch>
              <a:fillRect/>
            </a:stretch>
          </p:blipFill>
          <p:spPr>
            <a:xfrm>
              <a:off x="6820636" y="4963439"/>
              <a:ext cx="92107" cy="72030"/>
            </a:xfrm>
            <a:prstGeom prst="rect">
              <a:avLst/>
            </a:prstGeom>
          </p:spPr>
        </p:pic>
        <p:pic>
          <p:nvPicPr>
            <p:cNvPr id="893" name="object 683">
              <a:extLst>
                <a:ext uri="{FF2B5EF4-FFF2-40B4-BE49-F238E27FC236}">
                  <a16:creationId xmlns:a16="http://schemas.microsoft.com/office/drawing/2014/main" id="{7E13F4E8-64B0-3D5A-F147-D3DDA3A197AA}"/>
                </a:ext>
              </a:extLst>
            </p:cNvPr>
            <p:cNvPicPr/>
            <p:nvPr/>
          </p:nvPicPr>
          <p:blipFill>
            <a:blip r:embed="rId457" cstate="print"/>
            <a:stretch>
              <a:fillRect/>
            </a:stretch>
          </p:blipFill>
          <p:spPr>
            <a:xfrm>
              <a:off x="6751267" y="4703985"/>
              <a:ext cx="268733" cy="336555"/>
            </a:xfrm>
            <a:prstGeom prst="rect">
              <a:avLst/>
            </a:prstGeom>
          </p:spPr>
        </p:pic>
        <p:pic>
          <p:nvPicPr>
            <p:cNvPr id="894" name="object 684">
              <a:extLst>
                <a:ext uri="{FF2B5EF4-FFF2-40B4-BE49-F238E27FC236}">
                  <a16:creationId xmlns:a16="http://schemas.microsoft.com/office/drawing/2014/main" id="{2E626CC2-AC96-201A-2EA0-F4542451002A}"/>
                </a:ext>
              </a:extLst>
            </p:cNvPr>
            <p:cNvPicPr/>
            <p:nvPr/>
          </p:nvPicPr>
          <p:blipFill>
            <a:blip r:embed="rId458" cstate="print"/>
            <a:stretch>
              <a:fillRect/>
            </a:stretch>
          </p:blipFill>
          <p:spPr>
            <a:xfrm>
              <a:off x="6900434" y="5148948"/>
              <a:ext cx="119567" cy="267704"/>
            </a:xfrm>
            <a:prstGeom prst="rect">
              <a:avLst/>
            </a:prstGeom>
          </p:spPr>
        </p:pic>
        <p:pic>
          <p:nvPicPr>
            <p:cNvPr id="895" name="object 685">
              <a:extLst>
                <a:ext uri="{FF2B5EF4-FFF2-40B4-BE49-F238E27FC236}">
                  <a16:creationId xmlns:a16="http://schemas.microsoft.com/office/drawing/2014/main" id="{805807E2-7271-DC9F-0BCC-32D47CE35D9D}"/>
                </a:ext>
              </a:extLst>
            </p:cNvPr>
            <p:cNvPicPr/>
            <p:nvPr/>
          </p:nvPicPr>
          <p:blipFill>
            <a:blip r:embed="rId459" cstate="print"/>
            <a:stretch>
              <a:fillRect/>
            </a:stretch>
          </p:blipFill>
          <p:spPr>
            <a:xfrm>
              <a:off x="6910806" y="5334529"/>
              <a:ext cx="1168" cy="18965"/>
            </a:xfrm>
            <a:prstGeom prst="rect">
              <a:avLst/>
            </a:prstGeom>
          </p:spPr>
        </p:pic>
        <p:sp>
          <p:nvSpPr>
            <p:cNvPr id="896" name="object 686">
              <a:extLst>
                <a:ext uri="{FF2B5EF4-FFF2-40B4-BE49-F238E27FC236}">
                  <a16:creationId xmlns:a16="http://schemas.microsoft.com/office/drawing/2014/main" id="{445CDC1B-6FB2-3EA7-EF24-1AD92719C8BA}"/>
                </a:ext>
              </a:extLst>
            </p:cNvPr>
            <p:cNvSpPr/>
            <p:nvPr/>
          </p:nvSpPr>
          <p:spPr>
            <a:xfrm>
              <a:off x="6910849" y="5283400"/>
              <a:ext cx="88900" cy="120650"/>
            </a:xfrm>
            <a:custGeom>
              <a:avLst/>
              <a:gdLst/>
              <a:ahLst/>
              <a:cxnLst/>
              <a:rect l="l" t="t" r="r" b="b"/>
              <a:pathLst>
                <a:path w="88900" h="120650">
                  <a:moveTo>
                    <a:pt x="38455" y="0"/>
                  </a:moveTo>
                  <a:lnTo>
                    <a:pt x="33337" y="0"/>
                  </a:lnTo>
                  <a:lnTo>
                    <a:pt x="29819" y="317"/>
                  </a:lnTo>
                  <a:lnTo>
                    <a:pt x="3492" y="28600"/>
                  </a:lnTo>
                  <a:lnTo>
                    <a:pt x="3314" y="29222"/>
                  </a:lnTo>
                  <a:lnTo>
                    <a:pt x="1622" y="34950"/>
                  </a:lnTo>
                  <a:lnTo>
                    <a:pt x="546" y="41084"/>
                  </a:lnTo>
                  <a:lnTo>
                    <a:pt x="124" y="47870"/>
                  </a:lnTo>
                  <a:lnTo>
                    <a:pt x="50" y="58305"/>
                  </a:lnTo>
                  <a:lnTo>
                    <a:pt x="133" y="59778"/>
                  </a:lnTo>
                  <a:lnTo>
                    <a:pt x="393" y="62547"/>
                  </a:lnTo>
                  <a:lnTo>
                    <a:pt x="144" y="59778"/>
                  </a:lnTo>
                  <a:lnTo>
                    <a:pt x="71" y="58305"/>
                  </a:lnTo>
                  <a:lnTo>
                    <a:pt x="7427" y="19508"/>
                  </a:lnTo>
                  <a:lnTo>
                    <a:pt x="25971" y="4762"/>
                  </a:lnTo>
                  <a:lnTo>
                    <a:pt x="70340" y="4762"/>
                  </a:lnTo>
                  <a:lnTo>
                    <a:pt x="68821" y="2781"/>
                  </a:lnTo>
                  <a:lnTo>
                    <a:pt x="68160" y="1727"/>
                  </a:lnTo>
                  <a:lnTo>
                    <a:pt x="59436" y="990"/>
                  </a:lnTo>
                  <a:lnTo>
                    <a:pt x="51638" y="520"/>
                  </a:lnTo>
                  <a:lnTo>
                    <a:pt x="38455" y="0"/>
                  </a:lnTo>
                  <a:close/>
                </a:path>
                <a:path w="88900" h="120650">
                  <a:moveTo>
                    <a:pt x="70340" y="4762"/>
                  </a:moveTo>
                  <a:lnTo>
                    <a:pt x="25971" y="4762"/>
                  </a:lnTo>
                  <a:lnTo>
                    <a:pt x="37917" y="8404"/>
                  </a:lnTo>
                  <a:lnTo>
                    <a:pt x="48390" y="19518"/>
                  </a:lnTo>
                  <a:lnTo>
                    <a:pt x="56143" y="36639"/>
                  </a:lnTo>
                  <a:lnTo>
                    <a:pt x="59931" y="58305"/>
                  </a:lnTo>
                  <a:lnTo>
                    <a:pt x="60134" y="60998"/>
                  </a:lnTo>
                  <a:lnTo>
                    <a:pt x="60198" y="62331"/>
                  </a:lnTo>
                  <a:lnTo>
                    <a:pt x="60490" y="60998"/>
                  </a:lnTo>
                  <a:lnTo>
                    <a:pt x="88455" y="24587"/>
                  </a:lnTo>
                  <a:lnTo>
                    <a:pt x="81631" y="17601"/>
                  </a:lnTo>
                  <a:lnTo>
                    <a:pt x="75966" y="11474"/>
                  </a:lnTo>
                  <a:lnTo>
                    <a:pt x="71637" y="6452"/>
                  </a:lnTo>
                  <a:lnTo>
                    <a:pt x="70340" y="4762"/>
                  </a:lnTo>
                  <a:close/>
                </a:path>
                <a:path w="88900" h="120650">
                  <a:moveTo>
                    <a:pt x="4495" y="85255"/>
                  </a:moveTo>
                  <a:lnTo>
                    <a:pt x="10385" y="99432"/>
                  </a:lnTo>
                  <a:lnTo>
                    <a:pt x="18181" y="110453"/>
                  </a:lnTo>
                  <a:lnTo>
                    <a:pt x="27418" y="117628"/>
                  </a:lnTo>
                  <a:lnTo>
                    <a:pt x="37630" y="120268"/>
                  </a:lnTo>
                  <a:lnTo>
                    <a:pt x="39751" y="120180"/>
                  </a:lnTo>
                  <a:lnTo>
                    <a:pt x="42164" y="119976"/>
                  </a:lnTo>
                  <a:lnTo>
                    <a:pt x="46520" y="119278"/>
                  </a:lnTo>
                  <a:lnTo>
                    <a:pt x="58077" y="117030"/>
                  </a:lnTo>
                  <a:lnTo>
                    <a:pt x="62547" y="116065"/>
                  </a:lnTo>
                  <a:lnTo>
                    <a:pt x="34353" y="116065"/>
                  </a:lnTo>
                  <a:lnTo>
                    <a:pt x="25446" y="114180"/>
                  </a:lnTo>
                  <a:lnTo>
                    <a:pt x="17171" y="108023"/>
                  </a:lnTo>
                  <a:lnTo>
                    <a:pt x="10023" y="98184"/>
                  </a:lnTo>
                  <a:lnTo>
                    <a:pt x="4495" y="85255"/>
                  </a:lnTo>
                  <a:close/>
                </a:path>
                <a:path w="88900" h="120650">
                  <a:moveTo>
                    <a:pt x="59309" y="80581"/>
                  </a:moveTo>
                  <a:lnTo>
                    <a:pt x="55838" y="94548"/>
                  </a:lnTo>
                  <a:lnTo>
                    <a:pt x="50260" y="105667"/>
                  </a:lnTo>
                  <a:lnTo>
                    <a:pt x="42967" y="113114"/>
                  </a:lnTo>
                  <a:lnTo>
                    <a:pt x="34353" y="116065"/>
                  </a:lnTo>
                  <a:lnTo>
                    <a:pt x="62547" y="116065"/>
                  </a:lnTo>
                  <a:lnTo>
                    <a:pt x="65252" y="115481"/>
                  </a:lnTo>
                  <a:lnTo>
                    <a:pt x="73329" y="113550"/>
                  </a:lnTo>
                  <a:lnTo>
                    <a:pt x="68675" y="108023"/>
                  </a:lnTo>
                  <a:lnTo>
                    <a:pt x="64947" y="101561"/>
                  </a:lnTo>
                  <a:lnTo>
                    <a:pt x="60820" y="89763"/>
                  </a:lnTo>
                  <a:lnTo>
                    <a:pt x="59804" y="85153"/>
                  </a:lnTo>
                  <a:lnTo>
                    <a:pt x="59309" y="80581"/>
                  </a:lnTo>
                  <a:close/>
                </a:path>
              </a:pathLst>
            </a:custGeom>
            <a:solidFill>
              <a:srgbClr val="507898"/>
            </a:solidFill>
          </p:spPr>
          <p:txBody>
            <a:bodyPr wrap="square" lIns="0" tIns="0" rIns="0" bIns="0" rtlCol="0"/>
            <a:lstStyle/>
            <a:p>
              <a:endParaRPr/>
            </a:p>
          </p:txBody>
        </p:sp>
        <p:sp>
          <p:nvSpPr>
            <p:cNvPr id="897" name="object 687">
              <a:extLst>
                <a:ext uri="{FF2B5EF4-FFF2-40B4-BE49-F238E27FC236}">
                  <a16:creationId xmlns:a16="http://schemas.microsoft.com/office/drawing/2014/main" id="{B9A2CB68-E225-B1EC-7B8B-13F08CA06949}"/>
                </a:ext>
              </a:extLst>
            </p:cNvPr>
            <p:cNvSpPr/>
            <p:nvPr/>
          </p:nvSpPr>
          <p:spPr>
            <a:xfrm>
              <a:off x="6910853" y="5288155"/>
              <a:ext cx="60325" cy="111760"/>
            </a:xfrm>
            <a:custGeom>
              <a:avLst/>
              <a:gdLst/>
              <a:ahLst/>
              <a:cxnLst/>
              <a:rect l="l" t="t" r="r" b="b"/>
              <a:pathLst>
                <a:path w="60325" h="111760">
                  <a:moveTo>
                    <a:pt x="25958" y="0"/>
                  </a:moveTo>
                  <a:lnTo>
                    <a:pt x="15655" y="4193"/>
                  </a:lnTo>
                  <a:lnTo>
                    <a:pt x="7422" y="14757"/>
                  </a:lnTo>
                  <a:lnTo>
                    <a:pt x="1973" y="30193"/>
                  </a:lnTo>
                  <a:lnTo>
                    <a:pt x="0" y="49060"/>
                  </a:lnTo>
                  <a:lnTo>
                    <a:pt x="85" y="53886"/>
                  </a:lnTo>
                  <a:lnTo>
                    <a:pt x="200" y="55638"/>
                  </a:lnTo>
                  <a:lnTo>
                    <a:pt x="393" y="57784"/>
                  </a:lnTo>
                  <a:lnTo>
                    <a:pt x="533" y="60363"/>
                  </a:lnTo>
                  <a:lnTo>
                    <a:pt x="3708" y="77736"/>
                  </a:lnTo>
                  <a:lnTo>
                    <a:pt x="4076" y="79120"/>
                  </a:lnTo>
                  <a:lnTo>
                    <a:pt x="34353" y="111315"/>
                  </a:lnTo>
                  <a:lnTo>
                    <a:pt x="42967" y="108364"/>
                  </a:lnTo>
                  <a:lnTo>
                    <a:pt x="50260" y="100917"/>
                  </a:lnTo>
                  <a:lnTo>
                    <a:pt x="53237" y="94983"/>
                  </a:lnTo>
                  <a:lnTo>
                    <a:pt x="29692" y="94983"/>
                  </a:lnTo>
                  <a:lnTo>
                    <a:pt x="21640" y="92519"/>
                  </a:lnTo>
                  <a:lnTo>
                    <a:pt x="6642" y="57416"/>
                  </a:lnTo>
                  <a:lnTo>
                    <a:pt x="6486" y="51917"/>
                  </a:lnTo>
                  <a:lnTo>
                    <a:pt x="7703" y="38925"/>
                  </a:lnTo>
                  <a:lnTo>
                    <a:pt x="11183" y="28043"/>
                  </a:lnTo>
                  <a:lnTo>
                    <a:pt x="16553" y="20506"/>
                  </a:lnTo>
                  <a:lnTo>
                    <a:pt x="23456" y="17310"/>
                  </a:lnTo>
                  <a:lnTo>
                    <a:pt x="49544" y="17310"/>
                  </a:lnTo>
                  <a:lnTo>
                    <a:pt x="48379" y="14747"/>
                  </a:lnTo>
                  <a:lnTo>
                    <a:pt x="37912" y="3642"/>
                  </a:lnTo>
                  <a:lnTo>
                    <a:pt x="25958" y="0"/>
                  </a:lnTo>
                  <a:close/>
                </a:path>
                <a:path w="60325" h="111760">
                  <a:moveTo>
                    <a:pt x="49544" y="17310"/>
                  </a:moveTo>
                  <a:lnTo>
                    <a:pt x="23456" y="17310"/>
                  </a:lnTo>
                  <a:lnTo>
                    <a:pt x="31273" y="19737"/>
                  </a:lnTo>
                  <a:lnTo>
                    <a:pt x="37842" y="27654"/>
                  </a:lnTo>
                  <a:lnTo>
                    <a:pt x="45643" y="63372"/>
                  </a:lnTo>
                  <a:lnTo>
                    <a:pt x="44374" y="75636"/>
                  </a:lnTo>
                  <a:lnTo>
                    <a:pt x="40930" y="85602"/>
                  </a:lnTo>
                  <a:lnTo>
                    <a:pt x="35855" y="92356"/>
                  </a:lnTo>
                  <a:lnTo>
                    <a:pt x="29692" y="94983"/>
                  </a:lnTo>
                  <a:lnTo>
                    <a:pt x="53237" y="94983"/>
                  </a:lnTo>
                  <a:lnTo>
                    <a:pt x="55838" y="89798"/>
                  </a:lnTo>
                  <a:lnTo>
                    <a:pt x="59233" y="76136"/>
                  </a:lnTo>
                  <a:lnTo>
                    <a:pt x="59288" y="75636"/>
                  </a:lnTo>
                  <a:lnTo>
                    <a:pt x="59080" y="73698"/>
                  </a:lnTo>
                  <a:lnTo>
                    <a:pt x="58966" y="65392"/>
                  </a:lnTo>
                  <a:lnTo>
                    <a:pt x="59385" y="61404"/>
                  </a:lnTo>
                  <a:lnTo>
                    <a:pt x="60154" y="57784"/>
                  </a:lnTo>
                  <a:lnTo>
                    <a:pt x="60039" y="54825"/>
                  </a:lnTo>
                  <a:lnTo>
                    <a:pt x="59931" y="53555"/>
                  </a:lnTo>
                  <a:lnTo>
                    <a:pt x="56142" y="31882"/>
                  </a:lnTo>
                  <a:lnTo>
                    <a:pt x="49544" y="17310"/>
                  </a:lnTo>
                  <a:close/>
                </a:path>
              </a:pathLst>
            </a:custGeom>
            <a:solidFill>
              <a:srgbClr val="5F9DC1"/>
            </a:solidFill>
          </p:spPr>
          <p:txBody>
            <a:bodyPr wrap="square" lIns="0" tIns="0" rIns="0" bIns="0" rtlCol="0"/>
            <a:lstStyle/>
            <a:p>
              <a:endParaRPr/>
            </a:p>
          </p:txBody>
        </p:sp>
        <p:sp>
          <p:nvSpPr>
            <p:cNvPr id="898" name="object 688">
              <a:extLst>
                <a:ext uri="{FF2B5EF4-FFF2-40B4-BE49-F238E27FC236}">
                  <a16:creationId xmlns:a16="http://schemas.microsoft.com/office/drawing/2014/main" id="{2D8AFD6A-FD10-F2B7-4064-6F422B71A096}"/>
                </a:ext>
              </a:extLst>
            </p:cNvPr>
            <p:cNvSpPr/>
            <p:nvPr/>
          </p:nvSpPr>
          <p:spPr>
            <a:xfrm>
              <a:off x="6917309" y="5253849"/>
              <a:ext cx="102870" cy="129539"/>
            </a:xfrm>
            <a:custGeom>
              <a:avLst/>
              <a:gdLst/>
              <a:ahLst/>
              <a:cxnLst/>
              <a:rect l="l" t="t" r="r" b="b"/>
              <a:pathLst>
                <a:path w="102870" h="129539">
                  <a:moveTo>
                    <a:pt x="39179" y="94856"/>
                  </a:moveTo>
                  <a:lnTo>
                    <a:pt x="24815" y="54051"/>
                  </a:lnTo>
                  <a:lnTo>
                    <a:pt x="16992" y="51625"/>
                  </a:lnTo>
                  <a:lnTo>
                    <a:pt x="10096" y="54813"/>
                  </a:lnTo>
                  <a:lnTo>
                    <a:pt x="4724" y="62357"/>
                  </a:lnTo>
                  <a:lnTo>
                    <a:pt x="1231" y="73240"/>
                  </a:lnTo>
                  <a:lnTo>
                    <a:pt x="0" y="86474"/>
                  </a:lnTo>
                  <a:lnTo>
                    <a:pt x="177" y="91744"/>
                  </a:lnTo>
                  <a:lnTo>
                    <a:pt x="2832" y="106667"/>
                  </a:lnTo>
                  <a:lnTo>
                    <a:pt x="8102" y="118833"/>
                  </a:lnTo>
                  <a:lnTo>
                    <a:pt x="15176" y="126834"/>
                  </a:lnTo>
                  <a:lnTo>
                    <a:pt x="23228" y="129311"/>
                  </a:lnTo>
                  <a:lnTo>
                    <a:pt x="29387" y="126669"/>
                  </a:lnTo>
                  <a:lnTo>
                    <a:pt x="34467" y="119913"/>
                  </a:lnTo>
                  <a:lnTo>
                    <a:pt x="37909" y="109943"/>
                  </a:lnTo>
                  <a:lnTo>
                    <a:pt x="39179" y="97688"/>
                  </a:lnTo>
                  <a:lnTo>
                    <a:pt x="39179" y="94856"/>
                  </a:lnTo>
                  <a:close/>
                </a:path>
                <a:path w="102870" h="129539">
                  <a:moveTo>
                    <a:pt x="102679" y="30149"/>
                  </a:moveTo>
                  <a:lnTo>
                    <a:pt x="88747" y="33832"/>
                  </a:lnTo>
                  <a:lnTo>
                    <a:pt x="73342" y="32804"/>
                  </a:lnTo>
                  <a:lnTo>
                    <a:pt x="62890" y="25476"/>
                  </a:lnTo>
                  <a:lnTo>
                    <a:pt x="60782" y="22402"/>
                  </a:lnTo>
                  <a:lnTo>
                    <a:pt x="59804" y="18796"/>
                  </a:lnTo>
                  <a:lnTo>
                    <a:pt x="59804" y="10261"/>
                  </a:lnTo>
                  <a:lnTo>
                    <a:pt x="61163" y="5194"/>
                  </a:lnTo>
                  <a:lnTo>
                    <a:pt x="63690" y="0"/>
                  </a:lnTo>
                  <a:lnTo>
                    <a:pt x="60490" y="6286"/>
                  </a:lnTo>
                  <a:lnTo>
                    <a:pt x="58712" y="12496"/>
                  </a:lnTo>
                  <a:lnTo>
                    <a:pt x="58534" y="18503"/>
                  </a:lnTo>
                  <a:lnTo>
                    <a:pt x="58534" y="23571"/>
                  </a:lnTo>
                  <a:lnTo>
                    <a:pt x="81991" y="54152"/>
                  </a:lnTo>
                  <a:lnTo>
                    <a:pt x="83426" y="53479"/>
                  </a:lnTo>
                  <a:lnTo>
                    <a:pt x="84899" y="52870"/>
                  </a:lnTo>
                  <a:lnTo>
                    <a:pt x="86423" y="52336"/>
                  </a:lnTo>
                  <a:lnTo>
                    <a:pt x="93840" y="50622"/>
                  </a:lnTo>
                  <a:lnTo>
                    <a:pt x="101549" y="50393"/>
                  </a:lnTo>
                  <a:lnTo>
                    <a:pt x="102679" y="50558"/>
                  </a:lnTo>
                  <a:lnTo>
                    <a:pt x="102679" y="50393"/>
                  </a:lnTo>
                  <a:lnTo>
                    <a:pt x="102679" y="33832"/>
                  </a:lnTo>
                  <a:lnTo>
                    <a:pt x="102679" y="30149"/>
                  </a:lnTo>
                  <a:close/>
                </a:path>
              </a:pathLst>
            </a:custGeom>
            <a:solidFill>
              <a:srgbClr val="3B556F"/>
            </a:solidFill>
          </p:spPr>
          <p:txBody>
            <a:bodyPr wrap="square" lIns="0" tIns="0" rIns="0" bIns="0" rtlCol="0"/>
            <a:lstStyle/>
            <a:p>
              <a:endParaRPr/>
            </a:p>
          </p:txBody>
        </p:sp>
        <p:sp>
          <p:nvSpPr>
            <p:cNvPr id="899" name="object 689">
              <a:extLst>
                <a:ext uri="{FF2B5EF4-FFF2-40B4-BE49-F238E27FC236}">
                  <a16:creationId xmlns:a16="http://schemas.microsoft.com/office/drawing/2014/main" id="{8D986308-61E3-13A4-B020-EF5DE6C3E326}"/>
                </a:ext>
              </a:extLst>
            </p:cNvPr>
            <p:cNvSpPr/>
            <p:nvPr/>
          </p:nvSpPr>
          <p:spPr>
            <a:xfrm>
              <a:off x="6977119" y="5216719"/>
              <a:ext cx="43180" cy="71120"/>
            </a:xfrm>
            <a:custGeom>
              <a:avLst/>
              <a:gdLst/>
              <a:ahLst/>
              <a:cxnLst/>
              <a:rect l="l" t="t" r="r" b="b"/>
              <a:pathLst>
                <a:path w="43179" h="71120">
                  <a:moveTo>
                    <a:pt x="42881" y="0"/>
                  </a:moveTo>
                  <a:lnTo>
                    <a:pt x="8232" y="29685"/>
                  </a:lnTo>
                  <a:lnTo>
                    <a:pt x="0" y="47379"/>
                  </a:lnTo>
                  <a:lnTo>
                    <a:pt x="0" y="55926"/>
                  </a:lnTo>
                  <a:lnTo>
                    <a:pt x="977" y="59521"/>
                  </a:lnTo>
                  <a:lnTo>
                    <a:pt x="3086" y="62607"/>
                  </a:lnTo>
                  <a:lnTo>
                    <a:pt x="13537" y="69936"/>
                  </a:lnTo>
                  <a:lnTo>
                    <a:pt x="28944" y="70955"/>
                  </a:lnTo>
                  <a:lnTo>
                    <a:pt x="42881" y="67273"/>
                  </a:lnTo>
                  <a:lnTo>
                    <a:pt x="42881" y="54317"/>
                  </a:lnTo>
                  <a:lnTo>
                    <a:pt x="31886" y="54317"/>
                  </a:lnTo>
                  <a:lnTo>
                    <a:pt x="21605" y="53902"/>
                  </a:lnTo>
                  <a:lnTo>
                    <a:pt x="14859" y="49361"/>
                  </a:lnTo>
                  <a:lnTo>
                    <a:pt x="13614" y="47544"/>
                  </a:lnTo>
                  <a:lnTo>
                    <a:pt x="13017" y="45373"/>
                  </a:lnTo>
                  <a:lnTo>
                    <a:pt x="13017" y="42985"/>
                  </a:lnTo>
                  <a:lnTo>
                    <a:pt x="35890" y="11591"/>
                  </a:lnTo>
                  <a:lnTo>
                    <a:pt x="42881" y="7778"/>
                  </a:lnTo>
                  <a:lnTo>
                    <a:pt x="42881" y="0"/>
                  </a:lnTo>
                  <a:close/>
                </a:path>
                <a:path w="43179" h="71120">
                  <a:moveTo>
                    <a:pt x="42881" y="51211"/>
                  </a:moveTo>
                  <a:lnTo>
                    <a:pt x="31886" y="54317"/>
                  </a:lnTo>
                  <a:lnTo>
                    <a:pt x="42881" y="54317"/>
                  </a:lnTo>
                  <a:lnTo>
                    <a:pt x="42881" y="51211"/>
                  </a:lnTo>
                  <a:close/>
                </a:path>
              </a:pathLst>
            </a:custGeom>
            <a:solidFill>
              <a:srgbClr val="5F9DC1"/>
            </a:solidFill>
          </p:spPr>
          <p:txBody>
            <a:bodyPr wrap="square" lIns="0" tIns="0" rIns="0" bIns="0" rtlCol="0"/>
            <a:lstStyle/>
            <a:p>
              <a:endParaRPr/>
            </a:p>
          </p:txBody>
        </p:sp>
        <p:sp>
          <p:nvSpPr>
            <p:cNvPr id="900" name="object 690">
              <a:extLst>
                <a:ext uri="{FF2B5EF4-FFF2-40B4-BE49-F238E27FC236}">
                  <a16:creationId xmlns:a16="http://schemas.microsoft.com/office/drawing/2014/main" id="{58504EA1-6C75-B144-6DD2-5B05DBD2E4A0}"/>
                </a:ext>
              </a:extLst>
            </p:cNvPr>
            <p:cNvSpPr/>
            <p:nvPr/>
          </p:nvSpPr>
          <p:spPr>
            <a:xfrm>
              <a:off x="6971995" y="5224500"/>
              <a:ext cx="48260" cy="192405"/>
            </a:xfrm>
            <a:custGeom>
              <a:avLst/>
              <a:gdLst/>
              <a:ahLst/>
              <a:cxnLst/>
              <a:rect l="l" t="t" r="r" b="b"/>
              <a:pathLst>
                <a:path w="48259" h="192404">
                  <a:moveTo>
                    <a:pt x="47993" y="190665"/>
                  </a:moveTo>
                  <a:lnTo>
                    <a:pt x="45008" y="190703"/>
                  </a:lnTo>
                  <a:lnTo>
                    <a:pt x="36703" y="189064"/>
                  </a:lnTo>
                  <a:lnTo>
                    <a:pt x="28727" y="185826"/>
                  </a:lnTo>
                  <a:lnTo>
                    <a:pt x="34671" y="188722"/>
                  </a:lnTo>
                  <a:lnTo>
                    <a:pt x="40855" y="190842"/>
                  </a:lnTo>
                  <a:lnTo>
                    <a:pt x="47231" y="192163"/>
                  </a:lnTo>
                  <a:lnTo>
                    <a:pt x="47993" y="192214"/>
                  </a:lnTo>
                  <a:lnTo>
                    <a:pt x="47993" y="190703"/>
                  </a:lnTo>
                  <a:close/>
                </a:path>
                <a:path w="48259" h="192404">
                  <a:moveTo>
                    <a:pt x="47993" y="79895"/>
                  </a:moveTo>
                  <a:lnTo>
                    <a:pt x="9944" y="97320"/>
                  </a:lnTo>
                  <a:lnTo>
                    <a:pt x="0" y="117436"/>
                  </a:lnTo>
                  <a:lnTo>
                    <a:pt x="3898" y="107759"/>
                  </a:lnTo>
                  <a:lnTo>
                    <a:pt x="9588" y="99428"/>
                  </a:lnTo>
                  <a:lnTo>
                    <a:pt x="16954" y="92811"/>
                  </a:lnTo>
                  <a:lnTo>
                    <a:pt x="25857" y="88303"/>
                  </a:lnTo>
                  <a:lnTo>
                    <a:pt x="33921" y="86448"/>
                  </a:lnTo>
                  <a:lnTo>
                    <a:pt x="42113" y="86321"/>
                  </a:lnTo>
                  <a:lnTo>
                    <a:pt x="47993" y="87414"/>
                  </a:lnTo>
                  <a:lnTo>
                    <a:pt x="47993" y="86321"/>
                  </a:lnTo>
                  <a:lnTo>
                    <a:pt x="47993" y="79895"/>
                  </a:lnTo>
                  <a:close/>
                </a:path>
                <a:path w="48259" h="192404">
                  <a:moveTo>
                    <a:pt x="48006" y="0"/>
                  </a:moveTo>
                  <a:lnTo>
                    <a:pt x="19723" y="27774"/>
                  </a:lnTo>
                  <a:lnTo>
                    <a:pt x="18135" y="35217"/>
                  </a:lnTo>
                  <a:lnTo>
                    <a:pt x="18135" y="37604"/>
                  </a:lnTo>
                  <a:lnTo>
                    <a:pt x="18719" y="39763"/>
                  </a:lnTo>
                  <a:lnTo>
                    <a:pt x="19977" y="41592"/>
                  </a:lnTo>
                  <a:lnTo>
                    <a:pt x="26720" y="46126"/>
                  </a:lnTo>
                  <a:lnTo>
                    <a:pt x="37007" y="46532"/>
                  </a:lnTo>
                  <a:lnTo>
                    <a:pt x="48006" y="43434"/>
                  </a:lnTo>
                  <a:lnTo>
                    <a:pt x="48006" y="0"/>
                  </a:lnTo>
                  <a:close/>
                </a:path>
              </a:pathLst>
            </a:custGeom>
            <a:solidFill>
              <a:srgbClr val="3B556F"/>
            </a:solidFill>
          </p:spPr>
          <p:txBody>
            <a:bodyPr wrap="square" lIns="0" tIns="0" rIns="0" bIns="0" rtlCol="0"/>
            <a:lstStyle/>
            <a:p>
              <a:endParaRPr/>
            </a:p>
          </p:txBody>
        </p:sp>
        <p:sp>
          <p:nvSpPr>
            <p:cNvPr id="901" name="object 691">
              <a:extLst>
                <a:ext uri="{FF2B5EF4-FFF2-40B4-BE49-F238E27FC236}">
                  <a16:creationId xmlns:a16="http://schemas.microsoft.com/office/drawing/2014/main" id="{1659D658-9567-B048-39AE-E0038EFB5309}"/>
                </a:ext>
              </a:extLst>
            </p:cNvPr>
            <p:cNvSpPr/>
            <p:nvPr/>
          </p:nvSpPr>
          <p:spPr>
            <a:xfrm>
              <a:off x="6969817" y="5310823"/>
              <a:ext cx="50800" cy="104775"/>
            </a:xfrm>
            <a:custGeom>
              <a:avLst/>
              <a:gdLst/>
              <a:ahLst/>
              <a:cxnLst/>
              <a:rect l="l" t="t" r="r" b="b"/>
              <a:pathLst>
                <a:path w="50800" h="104775">
                  <a:moveTo>
                    <a:pt x="44297" y="0"/>
                  </a:moveTo>
                  <a:lnTo>
                    <a:pt x="6081" y="21428"/>
                  </a:lnTo>
                  <a:lnTo>
                    <a:pt x="0" y="42719"/>
                  </a:lnTo>
                  <a:lnTo>
                    <a:pt x="114" y="51025"/>
                  </a:lnTo>
                  <a:lnTo>
                    <a:pt x="14363" y="86128"/>
                  </a:lnTo>
                  <a:lnTo>
                    <a:pt x="18795" y="91322"/>
                  </a:lnTo>
                  <a:lnTo>
                    <a:pt x="23926" y="95577"/>
                  </a:lnTo>
                  <a:lnTo>
                    <a:pt x="29502" y="98688"/>
                  </a:lnTo>
                  <a:lnTo>
                    <a:pt x="30911" y="99501"/>
                  </a:lnTo>
                  <a:lnTo>
                    <a:pt x="38888" y="102741"/>
                  </a:lnTo>
                  <a:lnTo>
                    <a:pt x="47190" y="104371"/>
                  </a:lnTo>
                  <a:lnTo>
                    <a:pt x="50184" y="104331"/>
                  </a:lnTo>
                  <a:lnTo>
                    <a:pt x="50184" y="88432"/>
                  </a:lnTo>
                  <a:lnTo>
                    <a:pt x="44567" y="88432"/>
                  </a:lnTo>
                  <a:lnTo>
                    <a:pt x="33421" y="84140"/>
                  </a:lnTo>
                  <a:lnTo>
                    <a:pt x="23782" y="74914"/>
                  </a:lnTo>
                  <a:lnTo>
                    <a:pt x="16776" y="61693"/>
                  </a:lnTo>
                  <a:lnTo>
                    <a:pt x="15049" y="56575"/>
                  </a:lnTo>
                  <a:lnTo>
                    <a:pt x="14211" y="51406"/>
                  </a:lnTo>
                  <a:lnTo>
                    <a:pt x="14211" y="46491"/>
                  </a:lnTo>
                  <a:lnTo>
                    <a:pt x="37424" y="16705"/>
                  </a:lnTo>
                  <a:lnTo>
                    <a:pt x="50184" y="16705"/>
                  </a:lnTo>
                  <a:lnTo>
                    <a:pt x="50184" y="1089"/>
                  </a:lnTo>
                  <a:lnTo>
                    <a:pt x="44297" y="0"/>
                  </a:lnTo>
                  <a:close/>
                </a:path>
                <a:path w="50800" h="104775">
                  <a:moveTo>
                    <a:pt x="50184" y="87662"/>
                  </a:moveTo>
                  <a:lnTo>
                    <a:pt x="44567" y="88432"/>
                  </a:lnTo>
                  <a:lnTo>
                    <a:pt x="50184" y="88432"/>
                  </a:lnTo>
                  <a:lnTo>
                    <a:pt x="50184" y="87662"/>
                  </a:lnTo>
                  <a:close/>
                </a:path>
                <a:path w="50800" h="104775">
                  <a:moveTo>
                    <a:pt x="50184" y="16705"/>
                  </a:moveTo>
                  <a:lnTo>
                    <a:pt x="37424" y="16705"/>
                  </a:lnTo>
                  <a:lnTo>
                    <a:pt x="43635" y="17038"/>
                  </a:lnTo>
                  <a:lnTo>
                    <a:pt x="49663" y="18884"/>
                  </a:lnTo>
                  <a:lnTo>
                    <a:pt x="50184" y="19179"/>
                  </a:lnTo>
                  <a:lnTo>
                    <a:pt x="50184" y="16705"/>
                  </a:lnTo>
                  <a:close/>
                </a:path>
              </a:pathLst>
            </a:custGeom>
            <a:solidFill>
              <a:srgbClr val="5F9DC1"/>
            </a:solidFill>
          </p:spPr>
          <p:txBody>
            <a:bodyPr wrap="square" lIns="0" tIns="0" rIns="0" bIns="0" rtlCol="0"/>
            <a:lstStyle/>
            <a:p>
              <a:endParaRPr/>
            </a:p>
          </p:txBody>
        </p:sp>
        <p:sp>
          <p:nvSpPr>
            <p:cNvPr id="902" name="object 692">
              <a:extLst>
                <a:ext uri="{FF2B5EF4-FFF2-40B4-BE49-F238E27FC236}">
                  <a16:creationId xmlns:a16="http://schemas.microsoft.com/office/drawing/2014/main" id="{02D0B84B-D32F-8BB3-7C9D-215846D316D8}"/>
                </a:ext>
              </a:extLst>
            </p:cNvPr>
            <p:cNvSpPr/>
            <p:nvPr/>
          </p:nvSpPr>
          <p:spPr>
            <a:xfrm>
              <a:off x="6984026" y="5327529"/>
              <a:ext cx="36195" cy="71755"/>
            </a:xfrm>
            <a:custGeom>
              <a:avLst/>
              <a:gdLst/>
              <a:ahLst/>
              <a:cxnLst/>
              <a:rect l="l" t="t" r="r" b="b"/>
              <a:pathLst>
                <a:path w="36195" h="71754">
                  <a:moveTo>
                    <a:pt x="23218" y="0"/>
                  </a:moveTo>
                  <a:lnTo>
                    <a:pt x="0" y="29779"/>
                  </a:lnTo>
                  <a:lnTo>
                    <a:pt x="0" y="34706"/>
                  </a:lnTo>
                  <a:lnTo>
                    <a:pt x="30358" y="71730"/>
                  </a:lnTo>
                  <a:lnTo>
                    <a:pt x="35975" y="70961"/>
                  </a:lnTo>
                  <a:lnTo>
                    <a:pt x="35975" y="2481"/>
                  </a:lnTo>
                  <a:lnTo>
                    <a:pt x="35452" y="2184"/>
                  </a:lnTo>
                  <a:lnTo>
                    <a:pt x="29425" y="337"/>
                  </a:lnTo>
                  <a:lnTo>
                    <a:pt x="23218" y="0"/>
                  </a:lnTo>
                  <a:close/>
                </a:path>
              </a:pathLst>
            </a:custGeom>
            <a:solidFill>
              <a:srgbClr val="3B556F"/>
            </a:solidFill>
          </p:spPr>
          <p:txBody>
            <a:bodyPr wrap="square" lIns="0" tIns="0" rIns="0" bIns="0" rtlCol="0"/>
            <a:lstStyle/>
            <a:p>
              <a:endParaRPr/>
            </a:p>
          </p:txBody>
        </p:sp>
        <p:pic>
          <p:nvPicPr>
            <p:cNvPr id="903" name="object 693">
              <a:extLst>
                <a:ext uri="{FF2B5EF4-FFF2-40B4-BE49-F238E27FC236}">
                  <a16:creationId xmlns:a16="http://schemas.microsoft.com/office/drawing/2014/main" id="{E841185A-0C68-4488-6C4D-CB0801E183DF}"/>
                </a:ext>
              </a:extLst>
            </p:cNvPr>
            <p:cNvPicPr/>
            <p:nvPr/>
          </p:nvPicPr>
          <p:blipFill>
            <a:blip r:embed="rId460" cstate="print"/>
            <a:stretch>
              <a:fillRect/>
            </a:stretch>
          </p:blipFill>
          <p:spPr>
            <a:xfrm>
              <a:off x="3960012" y="3347108"/>
              <a:ext cx="323824" cy="207923"/>
            </a:xfrm>
            <a:prstGeom prst="rect">
              <a:avLst/>
            </a:prstGeom>
          </p:spPr>
        </p:pic>
        <p:pic>
          <p:nvPicPr>
            <p:cNvPr id="904" name="object 694">
              <a:extLst>
                <a:ext uri="{FF2B5EF4-FFF2-40B4-BE49-F238E27FC236}">
                  <a16:creationId xmlns:a16="http://schemas.microsoft.com/office/drawing/2014/main" id="{9127D764-F279-8327-BF4D-5DCFE8ED64C9}"/>
                </a:ext>
              </a:extLst>
            </p:cNvPr>
            <p:cNvPicPr/>
            <p:nvPr/>
          </p:nvPicPr>
          <p:blipFill>
            <a:blip r:embed="rId461" cstate="print"/>
            <a:stretch>
              <a:fillRect/>
            </a:stretch>
          </p:blipFill>
          <p:spPr>
            <a:xfrm>
              <a:off x="3960012" y="5336022"/>
              <a:ext cx="209498" cy="291625"/>
            </a:xfrm>
            <a:prstGeom prst="rect">
              <a:avLst/>
            </a:prstGeom>
          </p:spPr>
        </p:pic>
        <p:pic>
          <p:nvPicPr>
            <p:cNvPr id="905" name="object 695">
              <a:extLst>
                <a:ext uri="{FF2B5EF4-FFF2-40B4-BE49-F238E27FC236}">
                  <a16:creationId xmlns:a16="http://schemas.microsoft.com/office/drawing/2014/main" id="{F8CD8627-D639-2D9A-D31E-EB05C7D3A1E4}"/>
                </a:ext>
              </a:extLst>
            </p:cNvPr>
            <p:cNvPicPr/>
            <p:nvPr/>
          </p:nvPicPr>
          <p:blipFill>
            <a:blip r:embed="rId462" cstate="print"/>
            <a:stretch>
              <a:fillRect/>
            </a:stretch>
          </p:blipFill>
          <p:spPr>
            <a:xfrm>
              <a:off x="3960012" y="4141652"/>
              <a:ext cx="207943" cy="300277"/>
            </a:xfrm>
            <a:prstGeom prst="rect">
              <a:avLst/>
            </a:prstGeom>
          </p:spPr>
        </p:pic>
        <p:pic>
          <p:nvPicPr>
            <p:cNvPr id="906" name="object 696">
              <a:extLst>
                <a:ext uri="{FF2B5EF4-FFF2-40B4-BE49-F238E27FC236}">
                  <a16:creationId xmlns:a16="http://schemas.microsoft.com/office/drawing/2014/main" id="{8031ED1B-87D5-8BBF-2E9F-F1CC59D07C68}"/>
                </a:ext>
              </a:extLst>
            </p:cNvPr>
            <p:cNvPicPr/>
            <p:nvPr/>
          </p:nvPicPr>
          <p:blipFill>
            <a:blip r:embed="rId463" cstate="print"/>
            <a:stretch>
              <a:fillRect/>
            </a:stretch>
          </p:blipFill>
          <p:spPr>
            <a:xfrm>
              <a:off x="6634010" y="1867166"/>
              <a:ext cx="385991" cy="1537931"/>
            </a:xfrm>
            <a:prstGeom prst="rect">
              <a:avLst/>
            </a:prstGeom>
          </p:spPr>
        </p:pic>
        <p:pic>
          <p:nvPicPr>
            <p:cNvPr id="907" name="object 697">
              <a:extLst>
                <a:ext uri="{FF2B5EF4-FFF2-40B4-BE49-F238E27FC236}">
                  <a16:creationId xmlns:a16="http://schemas.microsoft.com/office/drawing/2014/main" id="{88EA31B6-E38A-72AB-AC2D-74BC7347CCED}"/>
                </a:ext>
              </a:extLst>
            </p:cNvPr>
            <p:cNvPicPr/>
            <p:nvPr/>
          </p:nvPicPr>
          <p:blipFill>
            <a:blip r:embed="rId464" cstate="print"/>
            <a:stretch>
              <a:fillRect/>
            </a:stretch>
          </p:blipFill>
          <p:spPr>
            <a:xfrm>
              <a:off x="4067779" y="1657699"/>
              <a:ext cx="113447" cy="267891"/>
            </a:xfrm>
            <a:prstGeom prst="rect">
              <a:avLst/>
            </a:prstGeom>
          </p:spPr>
        </p:pic>
        <p:pic>
          <p:nvPicPr>
            <p:cNvPr id="908" name="object 698">
              <a:extLst>
                <a:ext uri="{FF2B5EF4-FFF2-40B4-BE49-F238E27FC236}">
                  <a16:creationId xmlns:a16="http://schemas.microsoft.com/office/drawing/2014/main" id="{4470E72B-01AB-C24E-6923-A2D157853A78}"/>
                </a:ext>
              </a:extLst>
            </p:cNvPr>
            <p:cNvPicPr/>
            <p:nvPr/>
          </p:nvPicPr>
          <p:blipFill>
            <a:blip r:embed="rId465" cstate="print"/>
            <a:stretch>
              <a:fillRect/>
            </a:stretch>
          </p:blipFill>
          <p:spPr>
            <a:xfrm>
              <a:off x="4204850" y="3106730"/>
              <a:ext cx="91198" cy="132829"/>
            </a:xfrm>
            <a:prstGeom prst="rect">
              <a:avLst/>
            </a:prstGeom>
          </p:spPr>
        </p:pic>
        <p:pic>
          <p:nvPicPr>
            <p:cNvPr id="909" name="object 699">
              <a:extLst>
                <a:ext uri="{FF2B5EF4-FFF2-40B4-BE49-F238E27FC236}">
                  <a16:creationId xmlns:a16="http://schemas.microsoft.com/office/drawing/2014/main" id="{5C04129A-7D0E-DF3B-A777-8CF9EE7CBE17}"/>
                </a:ext>
              </a:extLst>
            </p:cNvPr>
            <p:cNvPicPr/>
            <p:nvPr/>
          </p:nvPicPr>
          <p:blipFill>
            <a:blip r:embed="rId466" cstate="print"/>
            <a:stretch>
              <a:fillRect/>
            </a:stretch>
          </p:blipFill>
          <p:spPr>
            <a:xfrm>
              <a:off x="3960012" y="1258883"/>
              <a:ext cx="216677" cy="307027"/>
            </a:xfrm>
            <a:prstGeom prst="rect">
              <a:avLst/>
            </a:prstGeom>
          </p:spPr>
        </p:pic>
        <p:pic>
          <p:nvPicPr>
            <p:cNvPr id="910" name="object 700">
              <a:extLst>
                <a:ext uri="{FF2B5EF4-FFF2-40B4-BE49-F238E27FC236}">
                  <a16:creationId xmlns:a16="http://schemas.microsoft.com/office/drawing/2014/main" id="{3BCD2FEE-7193-51C8-2BD3-D7C137F46F36}"/>
                </a:ext>
              </a:extLst>
            </p:cNvPr>
            <p:cNvPicPr/>
            <p:nvPr/>
          </p:nvPicPr>
          <p:blipFill>
            <a:blip r:embed="rId467" cstate="print"/>
            <a:stretch>
              <a:fillRect/>
            </a:stretch>
          </p:blipFill>
          <p:spPr>
            <a:xfrm>
              <a:off x="3960012" y="2067776"/>
              <a:ext cx="285712" cy="173112"/>
            </a:xfrm>
            <a:prstGeom prst="rect">
              <a:avLst/>
            </a:prstGeom>
          </p:spPr>
        </p:pic>
        <p:pic>
          <p:nvPicPr>
            <p:cNvPr id="911" name="object 701">
              <a:extLst>
                <a:ext uri="{FF2B5EF4-FFF2-40B4-BE49-F238E27FC236}">
                  <a16:creationId xmlns:a16="http://schemas.microsoft.com/office/drawing/2014/main" id="{DA33DC11-E57E-EB3E-0515-90DCF2376F78}"/>
                </a:ext>
              </a:extLst>
            </p:cNvPr>
            <p:cNvPicPr/>
            <p:nvPr/>
          </p:nvPicPr>
          <p:blipFill>
            <a:blip r:embed="rId468" cstate="print"/>
            <a:stretch>
              <a:fillRect/>
            </a:stretch>
          </p:blipFill>
          <p:spPr>
            <a:xfrm>
              <a:off x="6868041" y="1361954"/>
              <a:ext cx="151960" cy="410072"/>
            </a:xfrm>
            <a:prstGeom prst="rect">
              <a:avLst/>
            </a:prstGeom>
          </p:spPr>
        </p:pic>
        <p:pic>
          <p:nvPicPr>
            <p:cNvPr id="912" name="object 702">
              <a:extLst>
                <a:ext uri="{FF2B5EF4-FFF2-40B4-BE49-F238E27FC236}">
                  <a16:creationId xmlns:a16="http://schemas.microsoft.com/office/drawing/2014/main" id="{F905151A-80FC-E35A-200F-7CA7904AEED2}"/>
                </a:ext>
              </a:extLst>
            </p:cNvPr>
            <p:cNvPicPr/>
            <p:nvPr/>
          </p:nvPicPr>
          <p:blipFill>
            <a:blip r:embed="rId469" cstate="print"/>
            <a:stretch>
              <a:fillRect/>
            </a:stretch>
          </p:blipFill>
          <p:spPr>
            <a:xfrm>
              <a:off x="4034933" y="2754232"/>
              <a:ext cx="125323" cy="104564"/>
            </a:xfrm>
            <a:prstGeom prst="rect">
              <a:avLst/>
            </a:prstGeom>
          </p:spPr>
        </p:pic>
        <p:pic>
          <p:nvPicPr>
            <p:cNvPr id="913" name="object 703">
              <a:extLst>
                <a:ext uri="{FF2B5EF4-FFF2-40B4-BE49-F238E27FC236}">
                  <a16:creationId xmlns:a16="http://schemas.microsoft.com/office/drawing/2014/main" id="{0EC7DC43-0F09-4D65-F4E6-325E7239C2E0}"/>
                </a:ext>
              </a:extLst>
            </p:cNvPr>
            <p:cNvPicPr/>
            <p:nvPr/>
          </p:nvPicPr>
          <p:blipFill>
            <a:blip r:embed="rId470" cstate="print"/>
            <a:stretch>
              <a:fillRect/>
            </a:stretch>
          </p:blipFill>
          <p:spPr>
            <a:xfrm>
              <a:off x="6838797" y="2981502"/>
              <a:ext cx="12699" cy="6642"/>
            </a:xfrm>
            <a:prstGeom prst="rect">
              <a:avLst/>
            </a:prstGeom>
          </p:spPr>
        </p:pic>
        <p:sp>
          <p:nvSpPr>
            <p:cNvPr id="914" name="object 704">
              <a:extLst>
                <a:ext uri="{FF2B5EF4-FFF2-40B4-BE49-F238E27FC236}">
                  <a16:creationId xmlns:a16="http://schemas.microsoft.com/office/drawing/2014/main" id="{BA74AA9C-09F9-788C-A3E4-3542DF32947A}"/>
                </a:ext>
              </a:extLst>
            </p:cNvPr>
            <p:cNvSpPr/>
            <p:nvPr/>
          </p:nvSpPr>
          <p:spPr>
            <a:xfrm>
              <a:off x="6808787" y="2912746"/>
              <a:ext cx="6985" cy="635"/>
            </a:xfrm>
            <a:custGeom>
              <a:avLst/>
              <a:gdLst/>
              <a:ahLst/>
              <a:cxnLst/>
              <a:rect l="l" t="t" r="r" b="b"/>
              <a:pathLst>
                <a:path w="6984" h="635">
                  <a:moveTo>
                    <a:pt x="1854" y="0"/>
                  </a:moveTo>
                  <a:lnTo>
                    <a:pt x="0" y="165"/>
                  </a:lnTo>
                  <a:lnTo>
                    <a:pt x="1396" y="50"/>
                  </a:lnTo>
                  <a:lnTo>
                    <a:pt x="2146" y="38"/>
                  </a:lnTo>
                  <a:lnTo>
                    <a:pt x="3653" y="38"/>
                  </a:lnTo>
                  <a:lnTo>
                    <a:pt x="1854" y="0"/>
                  </a:lnTo>
                  <a:close/>
                </a:path>
                <a:path w="6984" h="635">
                  <a:moveTo>
                    <a:pt x="3809" y="38"/>
                  </a:moveTo>
                  <a:lnTo>
                    <a:pt x="3653" y="38"/>
                  </a:lnTo>
                  <a:lnTo>
                    <a:pt x="6680" y="165"/>
                  </a:lnTo>
                  <a:lnTo>
                    <a:pt x="3809" y="38"/>
                  </a:lnTo>
                  <a:close/>
                </a:path>
              </a:pathLst>
            </a:custGeom>
            <a:solidFill>
              <a:srgbClr val="175C76"/>
            </a:solidFill>
          </p:spPr>
          <p:txBody>
            <a:bodyPr wrap="square" lIns="0" tIns="0" rIns="0" bIns="0" rtlCol="0"/>
            <a:lstStyle/>
            <a:p>
              <a:endParaRPr/>
            </a:p>
          </p:txBody>
        </p:sp>
        <p:sp>
          <p:nvSpPr>
            <p:cNvPr id="915" name="object 705">
              <a:extLst>
                <a:ext uri="{FF2B5EF4-FFF2-40B4-BE49-F238E27FC236}">
                  <a16:creationId xmlns:a16="http://schemas.microsoft.com/office/drawing/2014/main" id="{B2F39139-66DA-F52D-D2CF-30E76B8CA513}"/>
                </a:ext>
              </a:extLst>
            </p:cNvPr>
            <p:cNvSpPr/>
            <p:nvPr/>
          </p:nvSpPr>
          <p:spPr>
            <a:xfrm>
              <a:off x="6803261" y="2859197"/>
              <a:ext cx="90805" cy="129539"/>
            </a:xfrm>
            <a:custGeom>
              <a:avLst/>
              <a:gdLst/>
              <a:ahLst/>
              <a:cxnLst/>
              <a:rect l="l" t="t" r="r" b="b"/>
              <a:pathLst>
                <a:path w="90804" h="129539">
                  <a:moveTo>
                    <a:pt x="43599" y="102920"/>
                  </a:moveTo>
                  <a:lnTo>
                    <a:pt x="40954" y="102920"/>
                  </a:lnTo>
                  <a:lnTo>
                    <a:pt x="39125" y="106603"/>
                  </a:lnTo>
                  <a:lnTo>
                    <a:pt x="33941" y="126161"/>
                  </a:lnTo>
                  <a:lnTo>
                    <a:pt x="34109" y="127177"/>
                  </a:lnTo>
                  <a:lnTo>
                    <a:pt x="34719" y="128066"/>
                  </a:lnTo>
                  <a:lnTo>
                    <a:pt x="35265" y="128701"/>
                  </a:lnTo>
                  <a:lnTo>
                    <a:pt x="36014" y="128955"/>
                  </a:lnTo>
                  <a:lnTo>
                    <a:pt x="38326" y="128955"/>
                  </a:lnTo>
                  <a:lnTo>
                    <a:pt x="39608" y="128447"/>
                  </a:lnTo>
                  <a:lnTo>
                    <a:pt x="40789" y="127812"/>
                  </a:lnTo>
                  <a:lnTo>
                    <a:pt x="36598" y="127812"/>
                  </a:lnTo>
                  <a:lnTo>
                    <a:pt x="36192" y="127558"/>
                  </a:lnTo>
                  <a:lnTo>
                    <a:pt x="35963" y="127558"/>
                  </a:lnTo>
                  <a:lnTo>
                    <a:pt x="35862" y="127304"/>
                  </a:lnTo>
                  <a:lnTo>
                    <a:pt x="35506" y="126796"/>
                  </a:lnTo>
                  <a:lnTo>
                    <a:pt x="35549" y="123621"/>
                  </a:lnTo>
                  <a:lnTo>
                    <a:pt x="35914" y="121970"/>
                  </a:lnTo>
                  <a:lnTo>
                    <a:pt x="36509" y="119430"/>
                  </a:lnTo>
                  <a:lnTo>
                    <a:pt x="37436" y="116890"/>
                  </a:lnTo>
                  <a:lnTo>
                    <a:pt x="41475" y="107111"/>
                  </a:lnTo>
                  <a:lnTo>
                    <a:pt x="42390" y="105079"/>
                  </a:lnTo>
                  <a:lnTo>
                    <a:pt x="43599" y="102920"/>
                  </a:lnTo>
                  <a:close/>
                </a:path>
                <a:path w="90804" h="129539">
                  <a:moveTo>
                    <a:pt x="65885" y="80568"/>
                  </a:moveTo>
                  <a:lnTo>
                    <a:pt x="64246" y="80568"/>
                  </a:lnTo>
                  <a:lnTo>
                    <a:pt x="63768" y="83743"/>
                  </a:lnTo>
                  <a:lnTo>
                    <a:pt x="62151" y="92379"/>
                  </a:lnTo>
                  <a:lnTo>
                    <a:pt x="61046" y="97459"/>
                  </a:lnTo>
                  <a:lnTo>
                    <a:pt x="60246" y="102666"/>
                  </a:lnTo>
                  <a:lnTo>
                    <a:pt x="57325" y="109651"/>
                  </a:lnTo>
                  <a:lnTo>
                    <a:pt x="55953" y="111810"/>
                  </a:lnTo>
                  <a:lnTo>
                    <a:pt x="53070" y="116128"/>
                  </a:lnTo>
                  <a:lnTo>
                    <a:pt x="51457" y="118160"/>
                  </a:lnTo>
                  <a:lnTo>
                    <a:pt x="49629" y="120065"/>
                  </a:lnTo>
                  <a:lnTo>
                    <a:pt x="47838" y="121970"/>
                  </a:lnTo>
                  <a:lnTo>
                    <a:pt x="37957" y="127812"/>
                  </a:lnTo>
                  <a:lnTo>
                    <a:pt x="40789" y="127812"/>
                  </a:lnTo>
                  <a:lnTo>
                    <a:pt x="62710" y="99237"/>
                  </a:lnTo>
                  <a:lnTo>
                    <a:pt x="64932" y="99237"/>
                  </a:lnTo>
                  <a:lnTo>
                    <a:pt x="66326" y="86664"/>
                  </a:lnTo>
                  <a:lnTo>
                    <a:pt x="64018" y="86664"/>
                  </a:lnTo>
                  <a:lnTo>
                    <a:pt x="64259" y="83616"/>
                  </a:lnTo>
                  <a:lnTo>
                    <a:pt x="64386" y="82346"/>
                  </a:lnTo>
                  <a:lnTo>
                    <a:pt x="66246" y="82346"/>
                  </a:lnTo>
                  <a:lnTo>
                    <a:pt x="66164" y="81711"/>
                  </a:lnTo>
                  <a:lnTo>
                    <a:pt x="65885" y="80568"/>
                  </a:lnTo>
                  <a:close/>
                </a:path>
                <a:path w="90804" h="129539">
                  <a:moveTo>
                    <a:pt x="64932" y="99237"/>
                  </a:moveTo>
                  <a:lnTo>
                    <a:pt x="62710" y="99237"/>
                  </a:lnTo>
                  <a:lnTo>
                    <a:pt x="62861" y="100888"/>
                  </a:lnTo>
                  <a:lnTo>
                    <a:pt x="68933" y="111175"/>
                  </a:lnTo>
                  <a:lnTo>
                    <a:pt x="70088" y="111175"/>
                  </a:lnTo>
                  <a:lnTo>
                    <a:pt x="70545" y="111048"/>
                  </a:lnTo>
                  <a:lnTo>
                    <a:pt x="70977" y="110794"/>
                  </a:lnTo>
                  <a:lnTo>
                    <a:pt x="72082" y="110286"/>
                  </a:lnTo>
                  <a:lnTo>
                    <a:pt x="72257" y="109905"/>
                  </a:lnTo>
                  <a:lnTo>
                    <a:pt x="69885" y="109905"/>
                  </a:lnTo>
                  <a:lnTo>
                    <a:pt x="68983" y="109778"/>
                  </a:lnTo>
                  <a:lnTo>
                    <a:pt x="68412" y="109270"/>
                  </a:lnTo>
                  <a:lnTo>
                    <a:pt x="67764" y="108889"/>
                  </a:lnTo>
                  <a:lnTo>
                    <a:pt x="66824" y="107492"/>
                  </a:lnTo>
                  <a:lnTo>
                    <a:pt x="65999" y="105968"/>
                  </a:lnTo>
                  <a:lnTo>
                    <a:pt x="65508" y="104063"/>
                  </a:lnTo>
                  <a:lnTo>
                    <a:pt x="65152" y="101777"/>
                  </a:lnTo>
                  <a:lnTo>
                    <a:pt x="65034" y="100888"/>
                  </a:lnTo>
                  <a:lnTo>
                    <a:pt x="64932" y="99237"/>
                  </a:lnTo>
                  <a:close/>
                </a:path>
                <a:path w="90804" h="129539">
                  <a:moveTo>
                    <a:pt x="45658" y="82753"/>
                  </a:moveTo>
                  <a:lnTo>
                    <a:pt x="11084" y="104063"/>
                  </a:lnTo>
                  <a:lnTo>
                    <a:pt x="8404" y="108635"/>
                  </a:lnTo>
                  <a:lnTo>
                    <a:pt x="8722" y="109270"/>
                  </a:lnTo>
                  <a:lnTo>
                    <a:pt x="9446" y="109651"/>
                  </a:lnTo>
                  <a:lnTo>
                    <a:pt x="10741" y="109905"/>
                  </a:lnTo>
                  <a:lnTo>
                    <a:pt x="12735" y="110159"/>
                  </a:lnTo>
                  <a:lnTo>
                    <a:pt x="16088" y="110159"/>
                  </a:lnTo>
                  <a:lnTo>
                    <a:pt x="18780" y="110032"/>
                  </a:lnTo>
                  <a:lnTo>
                    <a:pt x="20120" y="109905"/>
                  </a:lnTo>
                  <a:lnTo>
                    <a:pt x="13395" y="109905"/>
                  </a:lnTo>
                  <a:lnTo>
                    <a:pt x="11427" y="109778"/>
                  </a:lnTo>
                  <a:lnTo>
                    <a:pt x="9535" y="109397"/>
                  </a:lnTo>
                  <a:lnTo>
                    <a:pt x="8862" y="109143"/>
                  </a:lnTo>
                  <a:lnTo>
                    <a:pt x="8675" y="108635"/>
                  </a:lnTo>
                  <a:lnTo>
                    <a:pt x="8779" y="107365"/>
                  </a:lnTo>
                  <a:lnTo>
                    <a:pt x="43012" y="86283"/>
                  </a:lnTo>
                  <a:lnTo>
                    <a:pt x="47533" y="84251"/>
                  </a:lnTo>
                  <a:lnTo>
                    <a:pt x="47869" y="84251"/>
                  </a:lnTo>
                  <a:lnTo>
                    <a:pt x="47647" y="84124"/>
                  </a:lnTo>
                  <a:lnTo>
                    <a:pt x="45717" y="82854"/>
                  </a:lnTo>
                  <a:close/>
                </a:path>
                <a:path w="90804" h="129539">
                  <a:moveTo>
                    <a:pt x="75130" y="52120"/>
                  </a:moveTo>
                  <a:lnTo>
                    <a:pt x="74482" y="52628"/>
                  </a:lnTo>
                  <a:lnTo>
                    <a:pt x="74696" y="53644"/>
                  </a:lnTo>
                  <a:lnTo>
                    <a:pt x="74802" y="57581"/>
                  </a:lnTo>
                  <a:lnTo>
                    <a:pt x="52105" y="85521"/>
                  </a:lnTo>
                  <a:lnTo>
                    <a:pt x="52778" y="85521"/>
                  </a:lnTo>
                  <a:lnTo>
                    <a:pt x="48397" y="90474"/>
                  </a:lnTo>
                  <a:lnTo>
                    <a:pt x="45387" y="94792"/>
                  </a:lnTo>
                  <a:lnTo>
                    <a:pt x="42656" y="99618"/>
                  </a:lnTo>
                  <a:lnTo>
                    <a:pt x="42415" y="100126"/>
                  </a:lnTo>
                  <a:lnTo>
                    <a:pt x="41132" y="100888"/>
                  </a:lnTo>
                  <a:lnTo>
                    <a:pt x="16050" y="109524"/>
                  </a:lnTo>
                  <a:lnTo>
                    <a:pt x="14742" y="109778"/>
                  </a:lnTo>
                  <a:lnTo>
                    <a:pt x="13395" y="109905"/>
                  </a:lnTo>
                  <a:lnTo>
                    <a:pt x="20120" y="109905"/>
                  </a:lnTo>
                  <a:lnTo>
                    <a:pt x="40954" y="102920"/>
                  </a:lnTo>
                  <a:lnTo>
                    <a:pt x="43599" y="102920"/>
                  </a:lnTo>
                  <a:lnTo>
                    <a:pt x="47505" y="95808"/>
                  </a:lnTo>
                  <a:lnTo>
                    <a:pt x="50111" y="91744"/>
                  </a:lnTo>
                  <a:lnTo>
                    <a:pt x="54569" y="85394"/>
                  </a:lnTo>
                  <a:lnTo>
                    <a:pt x="56893" y="84886"/>
                  </a:lnTo>
                  <a:lnTo>
                    <a:pt x="59077" y="83997"/>
                  </a:lnTo>
                  <a:lnTo>
                    <a:pt x="62202" y="82092"/>
                  </a:lnTo>
                  <a:lnTo>
                    <a:pt x="63268" y="81330"/>
                  </a:lnTo>
                  <a:lnTo>
                    <a:pt x="64246" y="80568"/>
                  </a:lnTo>
                  <a:lnTo>
                    <a:pt x="65885" y="80568"/>
                  </a:lnTo>
                  <a:lnTo>
                    <a:pt x="65631" y="79298"/>
                  </a:lnTo>
                  <a:lnTo>
                    <a:pt x="67320" y="77647"/>
                  </a:lnTo>
                  <a:lnTo>
                    <a:pt x="68780" y="75869"/>
                  </a:lnTo>
                  <a:lnTo>
                    <a:pt x="70063" y="73964"/>
                  </a:lnTo>
                  <a:lnTo>
                    <a:pt x="71046" y="73964"/>
                  </a:lnTo>
                  <a:lnTo>
                    <a:pt x="70520" y="73202"/>
                  </a:lnTo>
                  <a:lnTo>
                    <a:pt x="70825" y="72694"/>
                  </a:lnTo>
                  <a:lnTo>
                    <a:pt x="70939" y="72440"/>
                  </a:lnTo>
                  <a:lnTo>
                    <a:pt x="71942" y="70662"/>
                  </a:lnTo>
                  <a:lnTo>
                    <a:pt x="72781" y="68757"/>
                  </a:lnTo>
                  <a:lnTo>
                    <a:pt x="73936" y="68503"/>
                  </a:lnTo>
                  <a:lnTo>
                    <a:pt x="75092" y="68122"/>
                  </a:lnTo>
                  <a:lnTo>
                    <a:pt x="76531" y="67614"/>
                  </a:lnTo>
                  <a:lnTo>
                    <a:pt x="73238" y="67614"/>
                  </a:lnTo>
                  <a:lnTo>
                    <a:pt x="74254" y="64947"/>
                  </a:lnTo>
                  <a:lnTo>
                    <a:pt x="74978" y="62153"/>
                  </a:lnTo>
                  <a:lnTo>
                    <a:pt x="75321" y="59359"/>
                  </a:lnTo>
                  <a:lnTo>
                    <a:pt x="76197" y="58597"/>
                  </a:lnTo>
                  <a:lnTo>
                    <a:pt x="76934" y="58216"/>
                  </a:lnTo>
                  <a:lnTo>
                    <a:pt x="78233" y="56438"/>
                  </a:lnTo>
                  <a:lnTo>
                    <a:pt x="75498" y="56438"/>
                  </a:lnTo>
                  <a:lnTo>
                    <a:pt x="75524" y="56057"/>
                  </a:lnTo>
                  <a:lnTo>
                    <a:pt x="76357" y="55041"/>
                  </a:lnTo>
                  <a:lnTo>
                    <a:pt x="75498" y="55041"/>
                  </a:lnTo>
                  <a:lnTo>
                    <a:pt x="75410" y="53644"/>
                  </a:lnTo>
                  <a:lnTo>
                    <a:pt x="75284" y="52755"/>
                  </a:lnTo>
                  <a:lnTo>
                    <a:pt x="75130" y="52120"/>
                  </a:lnTo>
                  <a:close/>
                </a:path>
                <a:path w="90804" h="129539">
                  <a:moveTo>
                    <a:pt x="71046" y="73964"/>
                  </a:moveTo>
                  <a:lnTo>
                    <a:pt x="70063" y="73964"/>
                  </a:lnTo>
                  <a:lnTo>
                    <a:pt x="70733" y="75488"/>
                  </a:lnTo>
                  <a:lnTo>
                    <a:pt x="71167" y="76631"/>
                  </a:lnTo>
                  <a:lnTo>
                    <a:pt x="74444" y="98475"/>
                  </a:lnTo>
                  <a:lnTo>
                    <a:pt x="74093" y="101523"/>
                  </a:lnTo>
                  <a:lnTo>
                    <a:pt x="73726" y="103301"/>
                  </a:lnTo>
                  <a:lnTo>
                    <a:pt x="72726" y="106603"/>
                  </a:lnTo>
                  <a:lnTo>
                    <a:pt x="72552" y="107111"/>
                  </a:lnTo>
                  <a:lnTo>
                    <a:pt x="72082" y="107873"/>
                  </a:lnTo>
                  <a:lnTo>
                    <a:pt x="71650" y="108762"/>
                  </a:lnTo>
                  <a:lnTo>
                    <a:pt x="71104" y="109524"/>
                  </a:lnTo>
                  <a:lnTo>
                    <a:pt x="69885" y="109905"/>
                  </a:lnTo>
                  <a:lnTo>
                    <a:pt x="72257" y="109905"/>
                  </a:lnTo>
                  <a:lnTo>
                    <a:pt x="73307" y="107619"/>
                  </a:lnTo>
                  <a:lnTo>
                    <a:pt x="73455" y="107111"/>
                  </a:lnTo>
                  <a:lnTo>
                    <a:pt x="73576" y="106603"/>
                  </a:lnTo>
                  <a:lnTo>
                    <a:pt x="73898" y="105587"/>
                  </a:lnTo>
                  <a:lnTo>
                    <a:pt x="74402" y="103555"/>
                  </a:lnTo>
                  <a:lnTo>
                    <a:pt x="75486" y="97078"/>
                  </a:lnTo>
                  <a:lnTo>
                    <a:pt x="75762" y="94792"/>
                  </a:lnTo>
                  <a:lnTo>
                    <a:pt x="75643" y="87045"/>
                  </a:lnTo>
                  <a:lnTo>
                    <a:pt x="75417" y="84505"/>
                  </a:lnTo>
                  <a:lnTo>
                    <a:pt x="74521" y="80822"/>
                  </a:lnTo>
                  <a:lnTo>
                    <a:pt x="72158" y="75869"/>
                  </a:lnTo>
                  <a:lnTo>
                    <a:pt x="71396" y="74472"/>
                  </a:lnTo>
                  <a:lnTo>
                    <a:pt x="71046" y="73964"/>
                  </a:lnTo>
                  <a:close/>
                </a:path>
                <a:path w="90804" h="129539">
                  <a:moveTo>
                    <a:pt x="37170" y="71297"/>
                  </a:moveTo>
                  <a:lnTo>
                    <a:pt x="32014" y="71297"/>
                  </a:lnTo>
                  <a:lnTo>
                    <a:pt x="29283" y="71424"/>
                  </a:lnTo>
                  <a:lnTo>
                    <a:pt x="21485" y="72694"/>
                  </a:lnTo>
                  <a:lnTo>
                    <a:pt x="16494" y="74091"/>
                  </a:lnTo>
                  <a:lnTo>
                    <a:pt x="11871" y="76377"/>
                  </a:lnTo>
                  <a:lnTo>
                    <a:pt x="9547" y="77393"/>
                  </a:lnTo>
                  <a:lnTo>
                    <a:pt x="0" y="85521"/>
                  </a:lnTo>
                  <a:lnTo>
                    <a:pt x="213" y="86029"/>
                  </a:lnTo>
                  <a:lnTo>
                    <a:pt x="2105" y="86791"/>
                  </a:lnTo>
                  <a:lnTo>
                    <a:pt x="4620" y="87172"/>
                  </a:lnTo>
                  <a:lnTo>
                    <a:pt x="5890" y="87299"/>
                  </a:lnTo>
                  <a:lnTo>
                    <a:pt x="7147" y="87299"/>
                  </a:lnTo>
                  <a:lnTo>
                    <a:pt x="9382" y="87553"/>
                  </a:lnTo>
                  <a:lnTo>
                    <a:pt x="19872" y="87553"/>
                  </a:lnTo>
                  <a:lnTo>
                    <a:pt x="24952" y="87045"/>
                  </a:lnTo>
                  <a:lnTo>
                    <a:pt x="26380" y="86791"/>
                  </a:lnTo>
                  <a:lnTo>
                    <a:pt x="4645" y="86791"/>
                  </a:lnTo>
                  <a:lnTo>
                    <a:pt x="2791" y="86537"/>
                  </a:lnTo>
                  <a:lnTo>
                    <a:pt x="1000" y="86156"/>
                  </a:lnTo>
                  <a:lnTo>
                    <a:pt x="353" y="85775"/>
                  </a:lnTo>
                  <a:lnTo>
                    <a:pt x="251" y="85521"/>
                  </a:lnTo>
                  <a:lnTo>
                    <a:pt x="334" y="84378"/>
                  </a:lnTo>
                  <a:lnTo>
                    <a:pt x="31823" y="73456"/>
                  </a:lnTo>
                  <a:lnTo>
                    <a:pt x="43909" y="73456"/>
                  </a:lnTo>
                  <a:lnTo>
                    <a:pt x="44061" y="72440"/>
                  </a:lnTo>
                  <a:lnTo>
                    <a:pt x="44206" y="71678"/>
                  </a:lnTo>
                  <a:lnTo>
                    <a:pt x="42745" y="71678"/>
                  </a:lnTo>
                  <a:lnTo>
                    <a:pt x="39583" y="71424"/>
                  </a:lnTo>
                  <a:lnTo>
                    <a:pt x="37170" y="71297"/>
                  </a:lnTo>
                  <a:close/>
                </a:path>
                <a:path w="90804" h="129539">
                  <a:moveTo>
                    <a:pt x="43909" y="73456"/>
                  </a:moveTo>
                  <a:lnTo>
                    <a:pt x="36802" y="73456"/>
                  </a:lnTo>
                  <a:lnTo>
                    <a:pt x="42085" y="73710"/>
                  </a:lnTo>
                  <a:lnTo>
                    <a:pt x="42720" y="73837"/>
                  </a:lnTo>
                  <a:lnTo>
                    <a:pt x="45107" y="81965"/>
                  </a:lnTo>
                  <a:lnTo>
                    <a:pt x="39710" y="83235"/>
                  </a:lnTo>
                  <a:lnTo>
                    <a:pt x="29690" y="84251"/>
                  </a:lnTo>
                  <a:lnTo>
                    <a:pt x="12202" y="86410"/>
                  </a:lnTo>
                  <a:lnTo>
                    <a:pt x="9700" y="86664"/>
                  </a:lnTo>
                  <a:lnTo>
                    <a:pt x="5902" y="86791"/>
                  </a:lnTo>
                  <a:lnTo>
                    <a:pt x="26380" y="86791"/>
                  </a:lnTo>
                  <a:lnTo>
                    <a:pt x="34947" y="85267"/>
                  </a:lnTo>
                  <a:lnTo>
                    <a:pt x="39888" y="84124"/>
                  </a:lnTo>
                  <a:lnTo>
                    <a:pt x="45571" y="82605"/>
                  </a:lnTo>
                  <a:lnTo>
                    <a:pt x="44522" y="80822"/>
                  </a:lnTo>
                  <a:lnTo>
                    <a:pt x="44425" y="80568"/>
                  </a:lnTo>
                  <a:lnTo>
                    <a:pt x="43911" y="77647"/>
                  </a:lnTo>
                  <a:lnTo>
                    <a:pt x="43909" y="73456"/>
                  </a:lnTo>
                  <a:close/>
                </a:path>
                <a:path w="90804" h="129539">
                  <a:moveTo>
                    <a:pt x="66246" y="82346"/>
                  </a:moveTo>
                  <a:lnTo>
                    <a:pt x="64386" y="82346"/>
                  </a:lnTo>
                  <a:lnTo>
                    <a:pt x="64313" y="85521"/>
                  </a:lnTo>
                  <a:lnTo>
                    <a:pt x="64018" y="86664"/>
                  </a:lnTo>
                  <a:lnTo>
                    <a:pt x="66326" y="86664"/>
                  </a:lnTo>
                  <a:lnTo>
                    <a:pt x="66445" y="86029"/>
                  </a:lnTo>
                  <a:lnTo>
                    <a:pt x="66327" y="82981"/>
                  </a:lnTo>
                  <a:lnTo>
                    <a:pt x="66246" y="82346"/>
                  </a:lnTo>
                  <a:close/>
                </a:path>
                <a:path w="90804" h="129539">
                  <a:moveTo>
                    <a:pt x="47869" y="84251"/>
                  </a:moveTo>
                  <a:lnTo>
                    <a:pt x="47533" y="84251"/>
                  </a:lnTo>
                  <a:lnTo>
                    <a:pt x="47533" y="84378"/>
                  </a:lnTo>
                  <a:lnTo>
                    <a:pt x="49095" y="85267"/>
                  </a:lnTo>
                  <a:lnTo>
                    <a:pt x="50949" y="85648"/>
                  </a:lnTo>
                  <a:lnTo>
                    <a:pt x="52778" y="85521"/>
                  </a:lnTo>
                  <a:lnTo>
                    <a:pt x="52105" y="85521"/>
                  </a:lnTo>
                  <a:lnTo>
                    <a:pt x="49641" y="85267"/>
                  </a:lnTo>
                  <a:lnTo>
                    <a:pt x="47869" y="84251"/>
                  </a:lnTo>
                  <a:close/>
                </a:path>
                <a:path w="90804" h="129539">
                  <a:moveTo>
                    <a:pt x="8887" y="53644"/>
                  </a:moveTo>
                  <a:lnTo>
                    <a:pt x="6918" y="53644"/>
                  </a:lnTo>
                  <a:lnTo>
                    <a:pt x="5521" y="53771"/>
                  </a:lnTo>
                  <a:lnTo>
                    <a:pt x="3629" y="54152"/>
                  </a:lnTo>
                  <a:lnTo>
                    <a:pt x="3299" y="54279"/>
                  </a:lnTo>
                  <a:lnTo>
                    <a:pt x="2981" y="54533"/>
                  </a:lnTo>
                  <a:lnTo>
                    <a:pt x="2524" y="54660"/>
                  </a:lnTo>
                  <a:lnTo>
                    <a:pt x="2334" y="55295"/>
                  </a:lnTo>
                  <a:lnTo>
                    <a:pt x="2283" y="56057"/>
                  </a:lnTo>
                  <a:lnTo>
                    <a:pt x="2867" y="56946"/>
                  </a:lnTo>
                  <a:lnTo>
                    <a:pt x="3832" y="57835"/>
                  </a:lnTo>
                  <a:lnTo>
                    <a:pt x="4340" y="58089"/>
                  </a:lnTo>
                  <a:lnTo>
                    <a:pt x="5890" y="59105"/>
                  </a:lnTo>
                  <a:lnTo>
                    <a:pt x="6944" y="59613"/>
                  </a:lnTo>
                  <a:lnTo>
                    <a:pt x="10144" y="61264"/>
                  </a:lnTo>
                  <a:lnTo>
                    <a:pt x="18856" y="65201"/>
                  </a:lnTo>
                  <a:lnTo>
                    <a:pt x="42136" y="71424"/>
                  </a:lnTo>
                  <a:lnTo>
                    <a:pt x="42758" y="71424"/>
                  </a:lnTo>
                  <a:lnTo>
                    <a:pt x="42745" y="71678"/>
                  </a:lnTo>
                  <a:lnTo>
                    <a:pt x="44206" y="71678"/>
                  </a:lnTo>
                  <a:lnTo>
                    <a:pt x="44519" y="70154"/>
                  </a:lnTo>
                  <a:lnTo>
                    <a:pt x="42885" y="70154"/>
                  </a:lnTo>
                  <a:lnTo>
                    <a:pt x="42047" y="69900"/>
                  </a:lnTo>
                  <a:lnTo>
                    <a:pt x="4937" y="57327"/>
                  </a:lnTo>
                  <a:lnTo>
                    <a:pt x="4099" y="56565"/>
                  </a:lnTo>
                  <a:lnTo>
                    <a:pt x="3756" y="56311"/>
                  </a:lnTo>
                  <a:lnTo>
                    <a:pt x="3556" y="55930"/>
                  </a:lnTo>
                  <a:lnTo>
                    <a:pt x="3502" y="55676"/>
                  </a:lnTo>
                  <a:lnTo>
                    <a:pt x="4061" y="55422"/>
                  </a:lnTo>
                  <a:lnTo>
                    <a:pt x="4544" y="55295"/>
                  </a:lnTo>
                  <a:lnTo>
                    <a:pt x="23031" y="55295"/>
                  </a:lnTo>
                  <a:lnTo>
                    <a:pt x="21689" y="55041"/>
                  </a:lnTo>
                  <a:lnTo>
                    <a:pt x="14577" y="54025"/>
                  </a:lnTo>
                  <a:lnTo>
                    <a:pt x="12202" y="53771"/>
                  </a:lnTo>
                  <a:lnTo>
                    <a:pt x="8887" y="53644"/>
                  </a:lnTo>
                  <a:close/>
                </a:path>
                <a:path w="90804" h="129539">
                  <a:moveTo>
                    <a:pt x="23031" y="55295"/>
                  </a:moveTo>
                  <a:lnTo>
                    <a:pt x="8519" y="55295"/>
                  </a:lnTo>
                  <a:lnTo>
                    <a:pt x="11998" y="55676"/>
                  </a:lnTo>
                  <a:lnTo>
                    <a:pt x="21257" y="57200"/>
                  </a:lnTo>
                  <a:lnTo>
                    <a:pt x="25841" y="58343"/>
                  </a:lnTo>
                  <a:lnTo>
                    <a:pt x="34884" y="60883"/>
                  </a:lnTo>
                  <a:lnTo>
                    <a:pt x="43799" y="63804"/>
                  </a:lnTo>
                  <a:lnTo>
                    <a:pt x="44371" y="64058"/>
                  </a:lnTo>
                  <a:lnTo>
                    <a:pt x="43660" y="65963"/>
                  </a:lnTo>
                  <a:lnTo>
                    <a:pt x="43159" y="67868"/>
                  </a:lnTo>
                  <a:lnTo>
                    <a:pt x="42885" y="70154"/>
                  </a:lnTo>
                  <a:lnTo>
                    <a:pt x="44519" y="70154"/>
                  </a:lnTo>
                  <a:lnTo>
                    <a:pt x="45120" y="67233"/>
                  </a:lnTo>
                  <a:lnTo>
                    <a:pt x="46974" y="63042"/>
                  </a:lnTo>
                  <a:lnTo>
                    <a:pt x="47132" y="62788"/>
                  </a:lnTo>
                  <a:lnTo>
                    <a:pt x="44879" y="62788"/>
                  </a:lnTo>
                  <a:lnTo>
                    <a:pt x="40091" y="60375"/>
                  </a:lnTo>
                  <a:lnTo>
                    <a:pt x="35595" y="58597"/>
                  </a:lnTo>
                  <a:lnTo>
                    <a:pt x="31010" y="57327"/>
                  </a:lnTo>
                  <a:lnTo>
                    <a:pt x="26388" y="55930"/>
                  </a:lnTo>
                  <a:lnTo>
                    <a:pt x="23031" y="55295"/>
                  </a:lnTo>
                  <a:close/>
                </a:path>
                <a:path w="90804" h="129539">
                  <a:moveTo>
                    <a:pt x="82890" y="61899"/>
                  </a:moveTo>
                  <a:lnTo>
                    <a:pt x="80566" y="63550"/>
                  </a:lnTo>
                  <a:lnTo>
                    <a:pt x="78153" y="65074"/>
                  </a:lnTo>
                  <a:lnTo>
                    <a:pt x="74876" y="66852"/>
                  </a:lnTo>
                  <a:lnTo>
                    <a:pt x="73238" y="67614"/>
                  </a:lnTo>
                  <a:lnTo>
                    <a:pt x="76531" y="67614"/>
                  </a:lnTo>
                  <a:lnTo>
                    <a:pt x="78331" y="66979"/>
                  </a:lnTo>
                  <a:lnTo>
                    <a:pt x="80337" y="65963"/>
                  </a:lnTo>
                  <a:lnTo>
                    <a:pt x="82217" y="64820"/>
                  </a:lnTo>
                  <a:lnTo>
                    <a:pt x="82649" y="62788"/>
                  </a:lnTo>
                  <a:lnTo>
                    <a:pt x="82890" y="61899"/>
                  </a:lnTo>
                  <a:close/>
                </a:path>
                <a:path w="90804" h="129539">
                  <a:moveTo>
                    <a:pt x="12672" y="33070"/>
                  </a:moveTo>
                  <a:lnTo>
                    <a:pt x="11998" y="33070"/>
                  </a:lnTo>
                  <a:lnTo>
                    <a:pt x="10932" y="33324"/>
                  </a:lnTo>
                  <a:lnTo>
                    <a:pt x="10561" y="33959"/>
                  </a:lnTo>
                  <a:lnTo>
                    <a:pt x="10546" y="35102"/>
                  </a:lnTo>
                  <a:lnTo>
                    <a:pt x="10741" y="35610"/>
                  </a:lnTo>
                  <a:lnTo>
                    <a:pt x="11402" y="36753"/>
                  </a:lnTo>
                  <a:lnTo>
                    <a:pt x="11795" y="37261"/>
                  </a:lnTo>
                  <a:lnTo>
                    <a:pt x="12202" y="37642"/>
                  </a:lnTo>
                  <a:lnTo>
                    <a:pt x="13014" y="38658"/>
                  </a:lnTo>
                  <a:lnTo>
                    <a:pt x="46898" y="58724"/>
                  </a:lnTo>
                  <a:lnTo>
                    <a:pt x="46161" y="59994"/>
                  </a:lnTo>
                  <a:lnTo>
                    <a:pt x="45150" y="62153"/>
                  </a:lnTo>
                  <a:lnTo>
                    <a:pt x="44879" y="62788"/>
                  </a:lnTo>
                  <a:lnTo>
                    <a:pt x="47132" y="62788"/>
                  </a:lnTo>
                  <a:lnTo>
                    <a:pt x="50388" y="57581"/>
                  </a:lnTo>
                  <a:lnTo>
                    <a:pt x="47571" y="57581"/>
                  </a:lnTo>
                  <a:lnTo>
                    <a:pt x="46123" y="56946"/>
                  </a:lnTo>
                  <a:lnTo>
                    <a:pt x="41882" y="54787"/>
                  </a:lnTo>
                  <a:lnTo>
                    <a:pt x="37652" y="52755"/>
                  </a:lnTo>
                  <a:lnTo>
                    <a:pt x="29461" y="48183"/>
                  </a:lnTo>
                  <a:lnTo>
                    <a:pt x="12202" y="35356"/>
                  </a:lnTo>
                  <a:lnTo>
                    <a:pt x="11897" y="35102"/>
                  </a:lnTo>
                  <a:lnTo>
                    <a:pt x="11724" y="34594"/>
                  </a:lnTo>
                  <a:lnTo>
                    <a:pt x="11681" y="34340"/>
                  </a:lnTo>
                  <a:lnTo>
                    <a:pt x="12278" y="34213"/>
                  </a:lnTo>
                  <a:lnTo>
                    <a:pt x="17723" y="34213"/>
                  </a:lnTo>
                  <a:lnTo>
                    <a:pt x="16964" y="33959"/>
                  </a:lnTo>
                  <a:lnTo>
                    <a:pt x="15808" y="33705"/>
                  </a:lnTo>
                  <a:lnTo>
                    <a:pt x="14627" y="33324"/>
                  </a:lnTo>
                  <a:lnTo>
                    <a:pt x="13421" y="33197"/>
                  </a:lnTo>
                  <a:lnTo>
                    <a:pt x="12672" y="33070"/>
                  </a:lnTo>
                  <a:close/>
                </a:path>
                <a:path w="90804" h="129539">
                  <a:moveTo>
                    <a:pt x="17723" y="34213"/>
                  </a:moveTo>
                  <a:lnTo>
                    <a:pt x="13891" y="34213"/>
                  </a:lnTo>
                  <a:lnTo>
                    <a:pt x="15605" y="34467"/>
                  </a:lnTo>
                  <a:lnTo>
                    <a:pt x="16736" y="34721"/>
                  </a:lnTo>
                  <a:lnTo>
                    <a:pt x="51056" y="52501"/>
                  </a:lnTo>
                  <a:lnTo>
                    <a:pt x="51140" y="52755"/>
                  </a:lnTo>
                  <a:lnTo>
                    <a:pt x="49883" y="54152"/>
                  </a:lnTo>
                  <a:lnTo>
                    <a:pt x="48507" y="56057"/>
                  </a:lnTo>
                  <a:lnTo>
                    <a:pt x="47571" y="57581"/>
                  </a:lnTo>
                  <a:lnTo>
                    <a:pt x="50388" y="57581"/>
                  </a:lnTo>
                  <a:lnTo>
                    <a:pt x="51762" y="55422"/>
                  </a:lnTo>
                  <a:lnTo>
                    <a:pt x="54696" y="51866"/>
                  </a:lnTo>
                  <a:lnTo>
                    <a:pt x="52003" y="51866"/>
                  </a:lnTo>
                  <a:lnTo>
                    <a:pt x="46288" y="47167"/>
                  </a:lnTo>
                  <a:lnTo>
                    <a:pt x="42250" y="44500"/>
                  </a:lnTo>
                  <a:lnTo>
                    <a:pt x="37132" y="41960"/>
                  </a:lnTo>
                  <a:lnTo>
                    <a:pt x="35392" y="41071"/>
                  </a:lnTo>
                  <a:lnTo>
                    <a:pt x="31925" y="39547"/>
                  </a:lnTo>
                  <a:lnTo>
                    <a:pt x="28369" y="38150"/>
                  </a:lnTo>
                  <a:lnTo>
                    <a:pt x="20380" y="35102"/>
                  </a:lnTo>
                  <a:lnTo>
                    <a:pt x="17723" y="34213"/>
                  </a:lnTo>
                  <a:close/>
                </a:path>
                <a:path w="90804" h="129539">
                  <a:moveTo>
                    <a:pt x="79296" y="54787"/>
                  </a:moveTo>
                  <a:lnTo>
                    <a:pt x="76565" y="54787"/>
                  </a:lnTo>
                  <a:lnTo>
                    <a:pt x="75930" y="55930"/>
                  </a:lnTo>
                  <a:lnTo>
                    <a:pt x="75498" y="56438"/>
                  </a:lnTo>
                  <a:lnTo>
                    <a:pt x="78233" y="56438"/>
                  </a:lnTo>
                  <a:lnTo>
                    <a:pt x="79296" y="54787"/>
                  </a:lnTo>
                  <a:close/>
                </a:path>
                <a:path w="90804" h="129539">
                  <a:moveTo>
                    <a:pt x="86979" y="40817"/>
                  </a:moveTo>
                  <a:lnTo>
                    <a:pt x="82318" y="45770"/>
                  </a:lnTo>
                  <a:lnTo>
                    <a:pt x="80553" y="47421"/>
                  </a:lnTo>
                  <a:lnTo>
                    <a:pt x="78649" y="50342"/>
                  </a:lnTo>
                  <a:lnTo>
                    <a:pt x="75498" y="55041"/>
                  </a:lnTo>
                  <a:lnTo>
                    <a:pt x="76357" y="55041"/>
                  </a:lnTo>
                  <a:lnTo>
                    <a:pt x="76565" y="54787"/>
                  </a:lnTo>
                  <a:lnTo>
                    <a:pt x="79296" y="54787"/>
                  </a:lnTo>
                  <a:lnTo>
                    <a:pt x="83093" y="49453"/>
                  </a:lnTo>
                  <a:lnTo>
                    <a:pt x="85557" y="46659"/>
                  </a:lnTo>
                  <a:lnTo>
                    <a:pt x="87819" y="45008"/>
                  </a:lnTo>
                  <a:lnTo>
                    <a:pt x="84363" y="45008"/>
                  </a:lnTo>
                  <a:lnTo>
                    <a:pt x="85036" y="44119"/>
                  </a:lnTo>
                  <a:lnTo>
                    <a:pt x="86979" y="40817"/>
                  </a:lnTo>
                  <a:close/>
                </a:path>
                <a:path w="90804" h="129539">
                  <a:moveTo>
                    <a:pt x="31099" y="10591"/>
                  </a:moveTo>
                  <a:lnTo>
                    <a:pt x="30439" y="10591"/>
                  </a:lnTo>
                  <a:lnTo>
                    <a:pt x="29410" y="11226"/>
                  </a:lnTo>
                  <a:lnTo>
                    <a:pt x="29359" y="11607"/>
                  </a:lnTo>
                  <a:lnTo>
                    <a:pt x="29253" y="13893"/>
                  </a:lnTo>
                  <a:lnTo>
                    <a:pt x="29368" y="15290"/>
                  </a:lnTo>
                  <a:lnTo>
                    <a:pt x="50924" y="50596"/>
                  </a:lnTo>
                  <a:lnTo>
                    <a:pt x="52270" y="51612"/>
                  </a:lnTo>
                  <a:lnTo>
                    <a:pt x="52003" y="51866"/>
                  </a:lnTo>
                  <a:lnTo>
                    <a:pt x="54696" y="51866"/>
                  </a:lnTo>
                  <a:lnTo>
                    <a:pt x="57007" y="50215"/>
                  </a:lnTo>
                  <a:lnTo>
                    <a:pt x="53743" y="50215"/>
                  </a:lnTo>
                  <a:lnTo>
                    <a:pt x="52308" y="49072"/>
                  </a:lnTo>
                  <a:lnTo>
                    <a:pt x="30447" y="17830"/>
                  </a:lnTo>
                  <a:lnTo>
                    <a:pt x="30121" y="16941"/>
                  </a:lnTo>
                  <a:lnTo>
                    <a:pt x="29829" y="15671"/>
                  </a:lnTo>
                  <a:lnTo>
                    <a:pt x="29636" y="14528"/>
                  </a:lnTo>
                  <a:lnTo>
                    <a:pt x="29677" y="11353"/>
                  </a:lnTo>
                  <a:lnTo>
                    <a:pt x="30121" y="10972"/>
                  </a:lnTo>
                  <a:lnTo>
                    <a:pt x="30642" y="10718"/>
                  </a:lnTo>
                  <a:lnTo>
                    <a:pt x="31332" y="10718"/>
                  </a:lnTo>
                  <a:lnTo>
                    <a:pt x="31099" y="10591"/>
                  </a:lnTo>
                  <a:close/>
                </a:path>
                <a:path w="90804" h="129539">
                  <a:moveTo>
                    <a:pt x="54226" y="34594"/>
                  </a:moveTo>
                  <a:lnTo>
                    <a:pt x="52524" y="34975"/>
                  </a:lnTo>
                  <a:lnTo>
                    <a:pt x="55072" y="38150"/>
                  </a:lnTo>
                  <a:lnTo>
                    <a:pt x="57982" y="42087"/>
                  </a:lnTo>
                  <a:lnTo>
                    <a:pt x="59657" y="44627"/>
                  </a:lnTo>
                  <a:lnTo>
                    <a:pt x="59852" y="44881"/>
                  </a:lnTo>
                  <a:lnTo>
                    <a:pt x="60093" y="45389"/>
                  </a:lnTo>
                  <a:lnTo>
                    <a:pt x="60360" y="45770"/>
                  </a:lnTo>
                  <a:lnTo>
                    <a:pt x="58201" y="46786"/>
                  </a:lnTo>
                  <a:lnTo>
                    <a:pt x="57198" y="47548"/>
                  </a:lnTo>
                  <a:lnTo>
                    <a:pt x="55953" y="48310"/>
                  </a:lnTo>
                  <a:lnTo>
                    <a:pt x="54810" y="49199"/>
                  </a:lnTo>
                  <a:lnTo>
                    <a:pt x="53743" y="50215"/>
                  </a:lnTo>
                  <a:lnTo>
                    <a:pt x="57007" y="50215"/>
                  </a:lnTo>
                  <a:lnTo>
                    <a:pt x="60208" y="47929"/>
                  </a:lnTo>
                  <a:lnTo>
                    <a:pt x="62189" y="46913"/>
                  </a:lnTo>
                  <a:lnTo>
                    <a:pt x="64945" y="46278"/>
                  </a:lnTo>
                  <a:lnTo>
                    <a:pt x="65326" y="45516"/>
                  </a:lnTo>
                  <a:lnTo>
                    <a:pt x="61046" y="45516"/>
                  </a:lnTo>
                  <a:lnTo>
                    <a:pt x="60158" y="43992"/>
                  </a:lnTo>
                  <a:lnTo>
                    <a:pt x="55954" y="37261"/>
                  </a:lnTo>
                  <a:lnTo>
                    <a:pt x="54226" y="34594"/>
                  </a:lnTo>
                  <a:close/>
                </a:path>
                <a:path w="90804" h="129539">
                  <a:moveTo>
                    <a:pt x="59141" y="33578"/>
                  </a:moveTo>
                  <a:lnTo>
                    <a:pt x="56791" y="34086"/>
                  </a:lnTo>
                  <a:lnTo>
                    <a:pt x="58157" y="38150"/>
                  </a:lnTo>
                  <a:lnTo>
                    <a:pt x="59654" y="42087"/>
                  </a:lnTo>
                  <a:lnTo>
                    <a:pt x="61071" y="45516"/>
                  </a:lnTo>
                  <a:lnTo>
                    <a:pt x="65326" y="45516"/>
                  </a:lnTo>
                  <a:lnTo>
                    <a:pt x="65643" y="44881"/>
                  </a:lnTo>
                  <a:lnTo>
                    <a:pt x="63129" y="44881"/>
                  </a:lnTo>
                  <a:lnTo>
                    <a:pt x="61355" y="40182"/>
                  </a:lnTo>
                  <a:lnTo>
                    <a:pt x="59141" y="33578"/>
                  </a:lnTo>
                  <a:close/>
                </a:path>
                <a:path w="90804" h="129539">
                  <a:moveTo>
                    <a:pt x="90408" y="41071"/>
                  </a:moveTo>
                  <a:lnTo>
                    <a:pt x="89278" y="41452"/>
                  </a:lnTo>
                  <a:lnTo>
                    <a:pt x="88224" y="42087"/>
                  </a:lnTo>
                  <a:lnTo>
                    <a:pt x="86217" y="43484"/>
                  </a:lnTo>
                  <a:lnTo>
                    <a:pt x="84363" y="45008"/>
                  </a:lnTo>
                  <a:lnTo>
                    <a:pt x="87819" y="45008"/>
                  </a:lnTo>
                  <a:lnTo>
                    <a:pt x="89037" y="44119"/>
                  </a:lnTo>
                  <a:lnTo>
                    <a:pt x="90408" y="41071"/>
                  </a:lnTo>
                  <a:close/>
                </a:path>
                <a:path w="90804" h="129539">
                  <a:moveTo>
                    <a:pt x="65897" y="44373"/>
                  </a:moveTo>
                  <a:lnTo>
                    <a:pt x="65237" y="44373"/>
                  </a:lnTo>
                  <a:lnTo>
                    <a:pt x="64564" y="44500"/>
                  </a:lnTo>
                  <a:lnTo>
                    <a:pt x="63649" y="44627"/>
                  </a:lnTo>
                  <a:lnTo>
                    <a:pt x="63129" y="44881"/>
                  </a:lnTo>
                  <a:lnTo>
                    <a:pt x="65643" y="44881"/>
                  </a:lnTo>
                  <a:lnTo>
                    <a:pt x="65897" y="44373"/>
                  </a:lnTo>
                  <a:close/>
                </a:path>
                <a:path w="90804" h="129539">
                  <a:moveTo>
                    <a:pt x="73289" y="29514"/>
                  </a:moveTo>
                  <a:lnTo>
                    <a:pt x="71422" y="30149"/>
                  </a:lnTo>
                  <a:lnTo>
                    <a:pt x="70520" y="30403"/>
                  </a:lnTo>
                  <a:lnTo>
                    <a:pt x="70393" y="30784"/>
                  </a:lnTo>
                  <a:lnTo>
                    <a:pt x="69568" y="33959"/>
                  </a:lnTo>
                  <a:lnTo>
                    <a:pt x="68974" y="36753"/>
                  </a:lnTo>
                  <a:lnTo>
                    <a:pt x="68463" y="40182"/>
                  </a:lnTo>
                  <a:lnTo>
                    <a:pt x="69502" y="38658"/>
                  </a:lnTo>
                  <a:lnTo>
                    <a:pt x="70604" y="37261"/>
                  </a:lnTo>
                  <a:lnTo>
                    <a:pt x="71447" y="36245"/>
                  </a:lnTo>
                  <a:lnTo>
                    <a:pt x="72260" y="33070"/>
                  </a:lnTo>
                  <a:lnTo>
                    <a:pt x="73289" y="29514"/>
                  </a:lnTo>
                  <a:close/>
                </a:path>
                <a:path w="90804" h="129539">
                  <a:moveTo>
                    <a:pt x="31332" y="10718"/>
                  </a:moveTo>
                  <a:lnTo>
                    <a:pt x="30642" y="10718"/>
                  </a:lnTo>
                  <a:lnTo>
                    <a:pt x="31277" y="10972"/>
                  </a:lnTo>
                  <a:lnTo>
                    <a:pt x="32357" y="11607"/>
                  </a:lnTo>
                  <a:lnTo>
                    <a:pt x="32890" y="11861"/>
                  </a:lnTo>
                  <a:lnTo>
                    <a:pt x="34350" y="13131"/>
                  </a:lnTo>
                  <a:lnTo>
                    <a:pt x="35290" y="13893"/>
                  </a:lnTo>
                  <a:lnTo>
                    <a:pt x="37881" y="16687"/>
                  </a:lnTo>
                  <a:lnTo>
                    <a:pt x="39706" y="18846"/>
                  </a:lnTo>
                  <a:lnTo>
                    <a:pt x="48397" y="29895"/>
                  </a:lnTo>
                  <a:lnTo>
                    <a:pt x="49400" y="29133"/>
                  </a:lnTo>
                  <a:lnTo>
                    <a:pt x="35570" y="13639"/>
                  </a:lnTo>
                  <a:lnTo>
                    <a:pt x="34617" y="12750"/>
                  </a:lnTo>
                  <a:lnTo>
                    <a:pt x="32496" y="11353"/>
                  </a:lnTo>
                  <a:lnTo>
                    <a:pt x="31332" y="10718"/>
                  </a:lnTo>
                  <a:close/>
                </a:path>
                <a:path w="90804" h="129539">
                  <a:moveTo>
                    <a:pt x="53591" y="15290"/>
                  </a:moveTo>
                  <a:lnTo>
                    <a:pt x="52169" y="15290"/>
                  </a:lnTo>
                  <a:lnTo>
                    <a:pt x="52791" y="19227"/>
                  </a:lnTo>
                  <a:lnTo>
                    <a:pt x="53561" y="22783"/>
                  </a:lnTo>
                  <a:lnTo>
                    <a:pt x="54378" y="25831"/>
                  </a:lnTo>
                  <a:lnTo>
                    <a:pt x="56360" y="24688"/>
                  </a:lnTo>
                  <a:lnTo>
                    <a:pt x="53591" y="15290"/>
                  </a:lnTo>
                  <a:close/>
                </a:path>
                <a:path w="90804" h="129539">
                  <a:moveTo>
                    <a:pt x="66227" y="14274"/>
                  </a:moveTo>
                  <a:lnTo>
                    <a:pt x="64348" y="14528"/>
                  </a:lnTo>
                  <a:lnTo>
                    <a:pt x="66012" y="17830"/>
                  </a:lnTo>
                  <a:lnTo>
                    <a:pt x="66774" y="19608"/>
                  </a:lnTo>
                  <a:lnTo>
                    <a:pt x="68615" y="18846"/>
                  </a:lnTo>
                  <a:lnTo>
                    <a:pt x="67891" y="17322"/>
                  </a:lnTo>
                  <a:lnTo>
                    <a:pt x="66803" y="15290"/>
                  </a:lnTo>
                  <a:lnTo>
                    <a:pt x="66227" y="14274"/>
                  </a:lnTo>
                  <a:close/>
                </a:path>
                <a:path w="90804" h="129539">
                  <a:moveTo>
                    <a:pt x="80896" y="10718"/>
                  </a:moveTo>
                  <a:lnTo>
                    <a:pt x="78229" y="11607"/>
                  </a:lnTo>
                  <a:lnTo>
                    <a:pt x="77342" y="13131"/>
                  </a:lnTo>
                  <a:lnTo>
                    <a:pt x="75791" y="16433"/>
                  </a:lnTo>
                  <a:lnTo>
                    <a:pt x="78445" y="15671"/>
                  </a:lnTo>
                  <a:lnTo>
                    <a:pt x="79982" y="12242"/>
                  </a:lnTo>
                  <a:lnTo>
                    <a:pt x="80896" y="10718"/>
                  </a:lnTo>
                  <a:close/>
                </a:path>
                <a:path w="90804" h="129539">
                  <a:moveTo>
                    <a:pt x="53019" y="0"/>
                  </a:moveTo>
                  <a:lnTo>
                    <a:pt x="51165" y="6248"/>
                  </a:lnTo>
                  <a:lnTo>
                    <a:pt x="51597" y="6121"/>
                  </a:lnTo>
                  <a:lnTo>
                    <a:pt x="51524" y="5181"/>
                  </a:lnTo>
                  <a:lnTo>
                    <a:pt x="51617" y="1841"/>
                  </a:lnTo>
                  <a:lnTo>
                    <a:pt x="51724" y="1295"/>
                  </a:lnTo>
                  <a:lnTo>
                    <a:pt x="51927" y="609"/>
                  </a:lnTo>
                  <a:lnTo>
                    <a:pt x="52448" y="304"/>
                  </a:lnTo>
                  <a:lnTo>
                    <a:pt x="53019" y="101"/>
                  </a:lnTo>
                  <a:lnTo>
                    <a:pt x="53674" y="101"/>
                  </a:lnTo>
                  <a:lnTo>
                    <a:pt x="53502" y="25"/>
                  </a:lnTo>
                  <a:lnTo>
                    <a:pt x="53019" y="0"/>
                  </a:lnTo>
                  <a:close/>
                </a:path>
                <a:path w="90804" h="129539">
                  <a:moveTo>
                    <a:pt x="53674" y="101"/>
                  </a:moveTo>
                  <a:lnTo>
                    <a:pt x="53019" y="101"/>
                  </a:lnTo>
                  <a:lnTo>
                    <a:pt x="53680" y="355"/>
                  </a:lnTo>
                  <a:lnTo>
                    <a:pt x="54251" y="660"/>
                  </a:lnTo>
                  <a:lnTo>
                    <a:pt x="58074" y="4267"/>
                  </a:lnTo>
                  <a:lnTo>
                    <a:pt x="58633" y="4114"/>
                  </a:lnTo>
                  <a:lnTo>
                    <a:pt x="56944" y="2387"/>
                  </a:lnTo>
                  <a:lnTo>
                    <a:pt x="54963" y="787"/>
                  </a:lnTo>
                  <a:lnTo>
                    <a:pt x="53959" y="228"/>
                  </a:lnTo>
                  <a:lnTo>
                    <a:pt x="53674" y="101"/>
                  </a:lnTo>
                  <a:close/>
                </a:path>
              </a:pathLst>
            </a:custGeom>
            <a:solidFill>
              <a:srgbClr val="205D7C"/>
            </a:solidFill>
          </p:spPr>
          <p:txBody>
            <a:bodyPr wrap="square" lIns="0" tIns="0" rIns="0" bIns="0" rtlCol="0"/>
            <a:lstStyle/>
            <a:p>
              <a:endParaRPr/>
            </a:p>
          </p:txBody>
        </p:sp>
        <p:pic>
          <p:nvPicPr>
            <p:cNvPr id="916" name="object 706">
              <a:extLst>
                <a:ext uri="{FF2B5EF4-FFF2-40B4-BE49-F238E27FC236}">
                  <a16:creationId xmlns:a16="http://schemas.microsoft.com/office/drawing/2014/main" id="{019FDBFC-79A3-B0D4-4C1C-FF39E8BF014E}"/>
                </a:ext>
              </a:extLst>
            </p:cNvPr>
            <p:cNvPicPr/>
            <p:nvPr/>
          </p:nvPicPr>
          <p:blipFill>
            <a:blip r:embed="rId471" cstate="print"/>
            <a:stretch>
              <a:fillRect/>
            </a:stretch>
          </p:blipFill>
          <p:spPr>
            <a:xfrm>
              <a:off x="3983088" y="3330537"/>
              <a:ext cx="105752" cy="123482"/>
            </a:xfrm>
            <a:prstGeom prst="rect">
              <a:avLst/>
            </a:prstGeom>
          </p:spPr>
        </p:pic>
        <p:sp>
          <p:nvSpPr>
            <p:cNvPr id="917" name="object 707">
              <a:extLst>
                <a:ext uri="{FF2B5EF4-FFF2-40B4-BE49-F238E27FC236}">
                  <a16:creationId xmlns:a16="http://schemas.microsoft.com/office/drawing/2014/main" id="{DC16B260-9F42-E498-A781-4BE0DA20F5C7}"/>
                </a:ext>
              </a:extLst>
            </p:cNvPr>
            <p:cNvSpPr/>
            <p:nvPr/>
          </p:nvSpPr>
          <p:spPr>
            <a:xfrm>
              <a:off x="6841727" y="2802666"/>
              <a:ext cx="95885" cy="130175"/>
            </a:xfrm>
            <a:custGeom>
              <a:avLst/>
              <a:gdLst/>
              <a:ahLst/>
              <a:cxnLst/>
              <a:rect l="l" t="t" r="r" b="b"/>
              <a:pathLst>
                <a:path w="95884" h="130175">
                  <a:moveTo>
                    <a:pt x="42735" y="0"/>
                  </a:moveTo>
                  <a:lnTo>
                    <a:pt x="41706" y="292"/>
                  </a:lnTo>
                  <a:lnTo>
                    <a:pt x="40563" y="1612"/>
                  </a:lnTo>
                  <a:lnTo>
                    <a:pt x="39852" y="4457"/>
                  </a:lnTo>
                  <a:lnTo>
                    <a:pt x="40093" y="9855"/>
                  </a:lnTo>
                  <a:lnTo>
                    <a:pt x="42011" y="18935"/>
                  </a:lnTo>
                  <a:lnTo>
                    <a:pt x="43027" y="22783"/>
                  </a:lnTo>
                  <a:lnTo>
                    <a:pt x="44323" y="26555"/>
                  </a:lnTo>
                  <a:lnTo>
                    <a:pt x="38468" y="22237"/>
                  </a:lnTo>
                  <a:lnTo>
                    <a:pt x="33553" y="19812"/>
                  </a:lnTo>
                  <a:lnTo>
                    <a:pt x="23228" y="16700"/>
                  </a:lnTo>
                  <a:lnTo>
                    <a:pt x="17919" y="15849"/>
                  </a:lnTo>
                  <a:lnTo>
                    <a:pt x="13906" y="16001"/>
                  </a:lnTo>
                  <a:lnTo>
                    <a:pt x="13157" y="16192"/>
                  </a:lnTo>
                  <a:lnTo>
                    <a:pt x="12446" y="17551"/>
                  </a:lnTo>
                  <a:lnTo>
                    <a:pt x="14846" y="21691"/>
                  </a:lnTo>
                  <a:lnTo>
                    <a:pt x="20320" y="27597"/>
                  </a:lnTo>
                  <a:lnTo>
                    <a:pt x="26162" y="33134"/>
                  </a:lnTo>
                  <a:lnTo>
                    <a:pt x="38747" y="42430"/>
                  </a:lnTo>
                  <a:lnTo>
                    <a:pt x="47218" y="47548"/>
                  </a:lnTo>
                  <a:lnTo>
                    <a:pt x="36156" y="43332"/>
                  </a:lnTo>
                  <a:lnTo>
                    <a:pt x="26466" y="40335"/>
                  </a:lnTo>
                  <a:lnTo>
                    <a:pt x="21501" y="39179"/>
                  </a:lnTo>
                  <a:lnTo>
                    <a:pt x="11404" y="37909"/>
                  </a:lnTo>
                  <a:lnTo>
                    <a:pt x="3771" y="37769"/>
                  </a:lnTo>
                  <a:lnTo>
                    <a:pt x="1790" y="38176"/>
                  </a:lnTo>
                  <a:lnTo>
                    <a:pt x="1244" y="39560"/>
                  </a:lnTo>
                  <a:lnTo>
                    <a:pt x="3987" y="43167"/>
                  </a:lnTo>
                  <a:lnTo>
                    <a:pt x="43916" y="57721"/>
                  </a:lnTo>
                  <a:lnTo>
                    <a:pt x="43878" y="58115"/>
                  </a:lnTo>
                  <a:lnTo>
                    <a:pt x="4076" y="65646"/>
                  </a:lnTo>
                  <a:lnTo>
                    <a:pt x="0" y="68313"/>
                  </a:lnTo>
                  <a:lnTo>
                    <a:pt x="177" y="69621"/>
                  </a:lnTo>
                  <a:lnTo>
                    <a:pt x="3644" y="71018"/>
                  </a:lnTo>
                  <a:lnTo>
                    <a:pt x="9677" y="71729"/>
                  </a:lnTo>
                  <a:lnTo>
                    <a:pt x="19240" y="71678"/>
                  </a:lnTo>
                  <a:lnTo>
                    <a:pt x="24028" y="71335"/>
                  </a:lnTo>
                  <a:lnTo>
                    <a:pt x="33489" y="69799"/>
                  </a:lnTo>
                  <a:lnTo>
                    <a:pt x="38163" y="68707"/>
                  </a:lnTo>
                  <a:lnTo>
                    <a:pt x="43954" y="66624"/>
                  </a:lnTo>
                  <a:lnTo>
                    <a:pt x="44831" y="71081"/>
                  </a:lnTo>
                  <a:lnTo>
                    <a:pt x="6858" y="89331"/>
                  </a:lnTo>
                  <a:lnTo>
                    <a:pt x="6311" y="90411"/>
                  </a:lnTo>
                  <a:lnTo>
                    <a:pt x="6807" y="91630"/>
                  </a:lnTo>
                  <a:lnTo>
                    <a:pt x="9245" y="92100"/>
                  </a:lnTo>
                  <a:lnTo>
                    <a:pt x="16370" y="91033"/>
                  </a:lnTo>
                  <a:lnTo>
                    <a:pt x="30238" y="87617"/>
                  </a:lnTo>
                  <a:lnTo>
                    <a:pt x="39255" y="84378"/>
                  </a:lnTo>
                  <a:lnTo>
                    <a:pt x="43573" y="82283"/>
                  </a:lnTo>
                  <a:lnTo>
                    <a:pt x="48412" y="79248"/>
                  </a:lnTo>
                  <a:lnTo>
                    <a:pt x="48577" y="79489"/>
                  </a:lnTo>
                  <a:lnTo>
                    <a:pt x="22923" y="111340"/>
                  </a:lnTo>
                  <a:lnTo>
                    <a:pt x="22352" y="115836"/>
                  </a:lnTo>
                  <a:lnTo>
                    <a:pt x="23533" y="116751"/>
                  </a:lnTo>
                  <a:lnTo>
                    <a:pt x="57505" y="86436"/>
                  </a:lnTo>
                  <a:lnTo>
                    <a:pt x="57670" y="86474"/>
                  </a:lnTo>
                  <a:lnTo>
                    <a:pt x="43103" y="124434"/>
                  </a:lnTo>
                  <a:lnTo>
                    <a:pt x="43103" y="129222"/>
                  </a:lnTo>
                  <a:lnTo>
                    <a:pt x="44411" y="130035"/>
                  </a:lnTo>
                  <a:lnTo>
                    <a:pt x="47561" y="128625"/>
                  </a:lnTo>
                  <a:lnTo>
                    <a:pt x="52857" y="124510"/>
                  </a:lnTo>
                  <a:lnTo>
                    <a:pt x="60210" y="116636"/>
                  </a:lnTo>
                  <a:lnTo>
                    <a:pt x="63246" y="112052"/>
                  </a:lnTo>
                  <a:lnTo>
                    <a:pt x="66128" y="105371"/>
                  </a:lnTo>
                  <a:lnTo>
                    <a:pt x="66903" y="109283"/>
                  </a:lnTo>
                  <a:lnTo>
                    <a:pt x="70878" y="121932"/>
                  </a:lnTo>
                  <a:lnTo>
                    <a:pt x="73380" y="126733"/>
                  </a:lnTo>
                  <a:lnTo>
                    <a:pt x="75463" y="128828"/>
                  </a:lnTo>
                  <a:lnTo>
                    <a:pt x="77089" y="129374"/>
                  </a:lnTo>
                  <a:lnTo>
                    <a:pt x="78130" y="129108"/>
                  </a:lnTo>
                  <a:lnTo>
                    <a:pt x="78676" y="128625"/>
                  </a:lnTo>
                  <a:lnTo>
                    <a:pt x="79895" y="127685"/>
                  </a:lnTo>
                  <a:lnTo>
                    <a:pt x="81686" y="124028"/>
                  </a:lnTo>
                  <a:lnTo>
                    <a:pt x="83261" y="118973"/>
                  </a:lnTo>
                  <a:lnTo>
                    <a:pt x="84912" y="108572"/>
                  </a:lnTo>
                  <a:lnTo>
                    <a:pt x="85267" y="103276"/>
                  </a:lnTo>
                  <a:lnTo>
                    <a:pt x="83769" y="94780"/>
                  </a:lnTo>
                  <a:lnTo>
                    <a:pt x="81140" y="89166"/>
                  </a:lnTo>
                  <a:lnTo>
                    <a:pt x="85153" y="93052"/>
                  </a:lnTo>
                  <a:lnTo>
                    <a:pt x="86842" y="94208"/>
                  </a:lnTo>
                  <a:lnTo>
                    <a:pt x="90855" y="95453"/>
                  </a:lnTo>
                  <a:lnTo>
                    <a:pt x="93091" y="95084"/>
                  </a:lnTo>
                  <a:lnTo>
                    <a:pt x="94195" y="94564"/>
                  </a:lnTo>
                  <a:lnTo>
                    <a:pt x="95288" y="92265"/>
                  </a:lnTo>
                  <a:lnTo>
                    <a:pt x="93903" y="87477"/>
                  </a:lnTo>
                  <a:lnTo>
                    <a:pt x="71551" y="63792"/>
                  </a:lnTo>
                  <a:lnTo>
                    <a:pt x="70637" y="58902"/>
                  </a:lnTo>
                  <a:lnTo>
                    <a:pt x="74866" y="52717"/>
                  </a:lnTo>
                  <a:lnTo>
                    <a:pt x="76276" y="49034"/>
                  </a:lnTo>
                  <a:lnTo>
                    <a:pt x="77838" y="41465"/>
                  </a:lnTo>
                  <a:lnTo>
                    <a:pt x="77597" y="29933"/>
                  </a:lnTo>
                  <a:lnTo>
                    <a:pt x="76136" y="23190"/>
                  </a:lnTo>
                  <a:lnTo>
                    <a:pt x="74015" y="21742"/>
                  </a:lnTo>
                  <a:lnTo>
                    <a:pt x="72796" y="21856"/>
                  </a:lnTo>
                  <a:lnTo>
                    <a:pt x="70675" y="22669"/>
                  </a:lnTo>
                  <a:lnTo>
                    <a:pt x="67843" y="25781"/>
                  </a:lnTo>
                  <a:lnTo>
                    <a:pt x="65684" y="31864"/>
                  </a:lnTo>
                  <a:lnTo>
                    <a:pt x="65455" y="33045"/>
                  </a:lnTo>
                  <a:lnTo>
                    <a:pt x="65316" y="29959"/>
                  </a:lnTo>
                  <a:lnTo>
                    <a:pt x="44983" y="342"/>
                  </a:lnTo>
                  <a:lnTo>
                    <a:pt x="42735" y="0"/>
                  </a:lnTo>
                  <a:close/>
                </a:path>
              </a:pathLst>
            </a:custGeom>
            <a:solidFill>
              <a:srgbClr val="FFFFFF"/>
            </a:solidFill>
          </p:spPr>
          <p:txBody>
            <a:bodyPr wrap="square" lIns="0" tIns="0" rIns="0" bIns="0" rtlCol="0"/>
            <a:lstStyle/>
            <a:p>
              <a:endParaRPr/>
            </a:p>
          </p:txBody>
        </p:sp>
        <p:sp>
          <p:nvSpPr>
            <p:cNvPr id="918" name="object 708">
              <a:extLst>
                <a:ext uri="{FF2B5EF4-FFF2-40B4-BE49-F238E27FC236}">
                  <a16:creationId xmlns:a16="http://schemas.microsoft.com/office/drawing/2014/main" id="{3122A42A-DCDF-7506-E71E-09957E5C0E59}"/>
                </a:ext>
              </a:extLst>
            </p:cNvPr>
            <p:cNvSpPr/>
            <p:nvPr/>
          </p:nvSpPr>
          <p:spPr>
            <a:xfrm>
              <a:off x="6841727" y="2802666"/>
              <a:ext cx="95885" cy="130175"/>
            </a:xfrm>
            <a:custGeom>
              <a:avLst/>
              <a:gdLst/>
              <a:ahLst/>
              <a:cxnLst/>
              <a:rect l="l" t="t" r="r" b="b"/>
              <a:pathLst>
                <a:path w="95884" h="130175">
                  <a:moveTo>
                    <a:pt x="42735" y="0"/>
                  </a:moveTo>
                  <a:lnTo>
                    <a:pt x="41706" y="292"/>
                  </a:lnTo>
                  <a:lnTo>
                    <a:pt x="40563" y="1612"/>
                  </a:lnTo>
                  <a:lnTo>
                    <a:pt x="39852" y="4457"/>
                  </a:lnTo>
                  <a:lnTo>
                    <a:pt x="40093" y="9855"/>
                  </a:lnTo>
                  <a:lnTo>
                    <a:pt x="42011" y="18935"/>
                  </a:lnTo>
                  <a:lnTo>
                    <a:pt x="43027" y="22783"/>
                  </a:lnTo>
                  <a:lnTo>
                    <a:pt x="44323" y="26555"/>
                  </a:lnTo>
                  <a:lnTo>
                    <a:pt x="38468" y="22237"/>
                  </a:lnTo>
                  <a:lnTo>
                    <a:pt x="33553" y="19812"/>
                  </a:lnTo>
                  <a:lnTo>
                    <a:pt x="23228" y="16700"/>
                  </a:lnTo>
                  <a:lnTo>
                    <a:pt x="17919" y="15849"/>
                  </a:lnTo>
                  <a:lnTo>
                    <a:pt x="13906" y="16001"/>
                  </a:lnTo>
                  <a:lnTo>
                    <a:pt x="13157" y="16192"/>
                  </a:lnTo>
                  <a:lnTo>
                    <a:pt x="12446" y="17551"/>
                  </a:lnTo>
                  <a:lnTo>
                    <a:pt x="14846" y="21691"/>
                  </a:lnTo>
                  <a:lnTo>
                    <a:pt x="20320" y="27597"/>
                  </a:lnTo>
                  <a:lnTo>
                    <a:pt x="26162" y="33134"/>
                  </a:lnTo>
                  <a:lnTo>
                    <a:pt x="38747" y="42430"/>
                  </a:lnTo>
                  <a:lnTo>
                    <a:pt x="47218" y="47548"/>
                  </a:lnTo>
                  <a:lnTo>
                    <a:pt x="36156" y="43332"/>
                  </a:lnTo>
                  <a:lnTo>
                    <a:pt x="26466" y="40335"/>
                  </a:lnTo>
                  <a:lnTo>
                    <a:pt x="21501" y="39179"/>
                  </a:lnTo>
                  <a:lnTo>
                    <a:pt x="11404" y="37909"/>
                  </a:lnTo>
                  <a:lnTo>
                    <a:pt x="3771" y="37769"/>
                  </a:lnTo>
                  <a:lnTo>
                    <a:pt x="1790" y="38176"/>
                  </a:lnTo>
                  <a:lnTo>
                    <a:pt x="1244" y="39560"/>
                  </a:lnTo>
                  <a:lnTo>
                    <a:pt x="3987" y="43167"/>
                  </a:lnTo>
                  <a:lnTo>
                    <a:pt x="43916" y="57721"/>
                  </a:lnTo>
                  <a:lnTo>
                    <a:pt x="43878" y="58115"/>
                  </a:lnTo>
                  <a:lnTo>
                    <a:pt x="4076" y="65646"/>
                  </a:lnTo>
                  <a:lnTo>
                    <a:pt x="0" y="68313"/>
                  </a:lnTo>
                  <a:lnTo>
                    <a:pt x="177" y="69621"/>
                  </a:lnTo>
                  <a:lnTo>
                    <a:pt x="3644" y="71018"/>
                  </a:lnTo>
                  <a:lnTo>
                    <a:pt x="9677" y="71729"/>
                  </a:lnTo>
                  <a:lnTo>
                    <a:pt x="19240" y="71678"/>
                  </a:lnTo>
                  <a:lnTo>
                    <a:pt x="24028" y="71335"/>
                  </a:lnTo>
                  <a:lnTo>
                    <a:pt x="33489" y="69799"/>
                  </a:lnTo>
                  <a:lnTo>
                    <a:pt x="38163" y="68707"/>
                  </a:lnTo>
                  <a:lnTo>
                    <a:pt x="43954" y="66624"/>
                  </a:lnTo>
                  <a:lnTo>
                    <a:pt x="44831" y="71081"/>
                  </a:lnTo>
                  <a:lnTo>
                    <a:pt x="6858" y="89331"/>
                  </a:lnTo>
                  <a:lnTo>
                    <a:pt x="6311" y="90411"/>
                  </a:lnTo>
                  <a:lnTo>
                    <a:pt x="6807" y="91630"/>
                  </a:lnTo>
                  <a:lnTo>
                    <a:pt x="9245" y="92100"/>
                  </a:lnTo>
                  <a:lnTo>
                    <a:pt x="16370" y="91033"/>
                  </a:lnTo>
                  <a:lnTo>
                    <a:pt x="30238" y="87617"/>
                  </a:lnTo>
                  <a:lnTo>
                    <a:pt x="39255" y="84378"/>
                  </a:lnTo>
                  <a:lnTo>
                    <a:pt x="43573" y="82283"/>
                  </a:lnTo>
                  <a:lnTo>
                    <a:pt x="48412" y="79248"/>
                  </a:lnTo>
                  <a:lnTo>
                    <a:pt x="48577" y="79489"/>
                  </a:lnTo>
                  <a:lnTo>
                    <a:pt x="22923" y="111340"/>
                  </a:lnTo>
                  <a:lnTo>
                    <a:pt x="22352" y="115836"/>
                  </a:lnTo>
                  <a:lnTo>
                    <a:pt x="23533" y="116751"/>
                  </a:lnTo>
                  <a:lnTo>
                    <a:pt x="57505" y="86436"/>
                  </a:lnTo>
                  <a:lnTo>
                    <a:pt x="57670" y="86474"/>
                  </a:lnTo>
                  <a:lnTo>
                    <a:pt x="43103" y="124434"/>
                  </a:lnTo>
                  <a:lnTo>
                    <a:pt x="43103" y="129222"/>
                  </a:lnTo>
                  <a:lnTo>
                    <a:pt x="44411" y="130035"/>
                  </a:lnTo>
                  <a:lnTo>
                    <a:pt x="47561" y="128625"/>
                  </a:lnTo>
                  <a:lnTo>
                    <a:pt x="52857" y="124510"/>
                  </a:lnTo>
                  <a:lnTo>
                    <a:pt x="60210" y="116636"/>
                  </a:lnTo>
                  <a:lnTo>
                    <a:pt x="63246" y="112052"/>
                  </a:lnTo>
                  <a:lnTo>
                    <a:pt x="66128" y="105371"/>
                  </a:lnTo>
                  <a:lnTo>
                    <a:pt x="66903" y="109283"/>
                  </a:lnTo>
                  <a:lnTo>
                    <a:pt x="70878" y="121932"/>
                  </a:lnTo>
                  <a:lnTo>
                    <a:pt x="73380" y="126733"/>
                  </a:lnTo>
                  <a:lnTo>
                    <a:pt x="75463" y="128828"/>
                  </a:lnTo>
                  <a:lnTo>
                    <a:pt x="77089" y="129374"/>
                  </a:lnTo>
                  <a:lnTo>
                    <a:pt x="78130" y="129108"/>
                  </a:lnTo>
                  <a:lnTo>
                    <a:pt x="78676" y="128625"/>
                  </a:lnTo>
                  <a:lnTo>
                    <a:pt x="79895" y="127685"/>
                  </a:lnTo>
                  <a:lnTo>
                    <a:pt x="81686" y="124028"/>
                  </a:lnTo>
                  <a:lnTo>
                    <a:pt x="83261" y="118973"/>
                  </a:lnTo>
                  <a:lnTo>
                    <a:pt x="84912" y="108572"/>
                  </a:lnTo>
                  <a:lnTo>
                    <a:pt x="85267" y="103276"/>
                  </a:lnTo>
                  <a:lnTo>
                    <a:pt x="83769" y="94780"/>
                  </a:lnTo>
                  <a:lnTo>
                    <a:pt x="81140" y="89166"/>
                  </a:lnTo>
                  <a:lnTo>
                    <a:pt x="85153" y="93052"/>
                  </a:lnTo>
                  <a:lnTo>
                    <a:pt x="86842" y="94208"/>
                  </a:lnTo>
                  <a:lnTo>
                    <a:pt x="90855" y="95453"/>
                  </a:lnTo>
                  <a:lnTo>
                    <a:pt x="93091" y="95084"/>
                  </a:lnTo>
                  <a:lnTo>
                    <a:pt x="94195" y="94564"/>
                  </a:lnTo>
                  <a:lnTo>
                    <a:pt x="95288" y="92265"/>
                  </a:lnTo>
                  <a:lnTo>
                    <a:pt x="93903" y="87477"/>
                  </a:lnTo>
                  <a:lnTo>
                    <a:pt x="71551" y="63792"/>
                  </a:lnTo>
                  <a:lnTo>
                    <a:pt x="70637" y="58902"/>
                  </a:lnTo>
                  <a:lnTo>
                    <a:pt x="74866" y="52717"/>
                  </a:lnTo>
                  <a:lnTo>
                    <a:pt x="76276" y="49034"/>
                  </a:lnTo>
                  <a:lnTo>
                    <a:pt x="77838" y="41465"/>
                  </a:lnTo>
                  <a:lnTo>
                    <a:pt x="77597" y="29933"/>
                  </a:lnTo>
                  <a:lnTo>
                    <a:pt x="76136" y="23190"/>
                  </a:lnTo>
                  <a:lnTo>
                    <a:pt x="74015" y="21742"/>
                  </a:lnTo>
                  <a:lnTo>
                    <a:pt x="72796" y="21856"/>
                  </a:lnTo>
                  <a:lnTo>
                    <a:pt x="70675" y="22669"/>
                  </a:lnTo>
                  <a:lnTo>
                    <a:pt x="67843" y="25781"/>
                  </a:lnTo>
                  <a:lnTo>
                    <a:pt x="65684" y="31864"/>
                  </a:lnTo>
                  <a:lnTo>
                    <a:pt x="65455" y="33045"/>
                  </a:lnTo>
                  <a:lnTo>
                    <a:pt x="65316" y="29959"/>
                  </a:lnTo>
                  <a:lnTo>
                    <a:pt x="44983" y="342"/>
                  </a:lnTo>
                  <a:lnTo>
                    <a:pt x="42735" y="0"/>
                  </a:lnTo>
                  <a:close/>
                </a:path>
              </a:pathLst>
            </a:custGeom>
            <a:solidFill>
              <a:srgbClr val="51A2C0"/>
            </a:solidFill>
          </p:spPr>
          <p:txBody>
            <a:bodyPr wrap="square" lIns="0" tIns="0" rIns="0" bIns="0" rtlCol="0"/>
            <a:lstStyle/>
            <a:p>
              <a:endParaRPr/>
            </a:p>
          </p:txBody>
        </p:sp>
        <p:sp>
          <p:nvSpPr>
            <p:cNvPr id="919" name="object 709">
              <a:extLst>
                <a:ext uri="{FF2B5EF4-FFF2-40B4-BE49-F238E27FC236}">
                  <a16:creationId xmlns:a16="http://schemas.microsoft.com/office/drawing/2014/main" id="{8FB4AB9C-05CD-5D45-4A66-DF80003DC675}"/>
                </a:ext>
              </a:extLst>
            </p:cNvPr>
            <p:cNvSpPr/>
            <p:nvPr/>
          </p:nvSpPr>
          <p:spPr>
            <a:xfrm>
              <a:off x="6912357" y="2860636"/>
              <a:ext cx="24765" cy="33655"/>
            </a:xfrm>
            <a:custGeom>
              <a:avLst/>
              <a:gdLst/>
              <a:ahLst/>
              <a:cxnLst/>
              <a:rect l="l" t="t" r="r" b="b"/>
              <a:pathLst>
                <a:path w="24765" h="33655">
                  <a:moveTo>
                    <a:pt x="23990" y="31292"/>
                  </a:moveTo>
                  <a:lnTo>
                    <a:pt x="24460" y="33388"/>
                  </a:lnTo>
                  <a:lnTo>
                    <a:pt x="24231" y="32270"/>
                  </a:lnTo>
                  <a:lnTo>
                    <a:pt x="23990" y="31292"/>
                  </a:lnTo>
                  <a:close/>
                </a:path>
                <a:path w="24765" h="33655">
                  <a:moveTo>
                    <a:pt x="21130" y="25104"/>
                  </a:moveTo>
                  <a:lnTo>
                    <a:pt x="22542" y="27736"/>
                  </a:lnTo>
                  <a:lnTo>
                    <a:pt x="23279" y="29502"/>
                  </a:lnTo>
                  <a:lnTo>
                    <a:pt x="22542" y="27711"/>
                  </a:lnTo>
                  <a:lnTo>
                    <a:pt x="21130" y="25104"/>
                  </a:lnTo>
                  <a:close/>
                </a:path>
                <a:path w="24765" h="33655">
                  <a:moveTo>
                    <a:pt x="774" y="0"/>
                  </a:moveTo>
                  <a:lnTo>
                    <a:pt x="0" y="939"/>
                  </a:lnTo>
                  <a:lnTo>
                    <a:pt x="368" y="2286"/>
                  </a:lnTo>
                  <a:lnTo>
                    <a:pt x="25" y="939"/>
                  </a:lnTo>
                  <a:lnTo>
                    <a:pt x="774" y="0"/>
                  </a:lnTo>
                  <a:close/>
                </a:path>
              </a:pathLst>
            </a:custGeom>
            <a:solidFill>
              <a:srgbClr val="567181"/>
            </a:solidFill>
          </p:spPr>
          <p:txBody>
            <a:bodyPr wrap="square" lIns="0" tIns="0" rIns="0" bIns="0" rtlCol="0"/>
            <a:lstStyle/>
            <a:p>
              <a:endParaRPr/>
            </a:p>
          </p:txBody>
        </p:sp>
        <p:sp>
          <p:nvSpPr>
            <p:cNvPr id="920" name="object 710">
              <a:extLst>
                <a:ext uri="{FF2B5EF4-FFF2-40B4-BE49-F238E27FC236}">
                  <a16:creationId xmlns:a16="http://schemas.microsoft.com/office/drawing/2014/main" id="{ABA83298-2393-B987-B0CE-BDCD7DF2CAB7}"/>
                </a:ext>
              </a:extLst>
            </p:cNvPr>
            <p:cNvSpPr/>
            <p:nvPr/>
          </p:nvSpPr>
          <p:spPr>
            <a:xfrm>
              <a:off x="6916712" y="2850298"/>
              <a:ext cx="8890" cy="70485"/>
            </a:xfrm>
            <a:custGeom>
              <a:avLst/>
              <a:gdLst/>
              <a:ahLst/>
              <a:cxnLst/>
              <a:rect l="l" t="t" r="r" b="b"/>
              <a:pathLst>
                <a:path w="8890" h="70485">
                  <a:moveTo>
                    <a:pt x="1498" y="0"/>
                  </a:moveTo>
                  <a:lnTo>
                    <a:pt x="850" y="2222"/>
                  </a:lnTo>
                  <a:lnTo>
                    <a:pt x="0" y="4394"/>
                  </a:lnTo>
                  <a:lnTo>
                    <a:pt x="876" y="2209"/>
                  </a:lnTo>
                  <a:lnTo>
                    <a:pt x="1498" y="0"/>
                  </a:lnTo>
                  <a:close/>
                </a:path>
                <a:path w="8890" h="70485">
                  <a:moveTo>
                    <a:pt x="8826" y="68173"/>
                  </a:moveTo>
                  <a:lnTo>
                    <a:pt x="8699" y="68935"/>
                  </a:lnTo>
                  <a:lnTo>
                    <a:pt x="8420" y="70307"/>
                  </a:lnTo>
                  <a:lnTo>
                    <a:pt x="8712" y="68935"/>
                  </a:lnTo>
                  <a:lnTo>
                    <a:pt x="8826" y="68173"/>
                  </a:lnTo>
                  <a:close/>
                </a:path>
              </a:pathLst>
            </a:custGeom>
            <a:solidFill>
              <a:srgbClr val="066C7B"/>
            </a:solidFill>
          </p:spPr>
          <p:txBody>
            <a:bodyPr wrap="square" lIns="0" tIns="0" rIns="0" bIns="0" rtlCol="0"/>
            <a:lstStyle/>
            <a:p>
              <a:endParaRPr/>
            </a:p>
          </p:txBody>
        </p:sp>
        <p:sp>
          <p:nvSpPr>
            <p:cNvPr id="921" name="object 711">
              <a:extLst>
                <a:ext uri="{FF2B5EF4-FFF2-40B4-BE49-F238E27FC236}">
                  <a16:creationId xmlns:a16="http://schemas.microsoft.com/office/drawing/2014/main" id="{23943035-FFEE-B5F1-E3C9-09DA5D178A59}"/>
                </a:ext>
              </a:extLst>
            </p:cNvPr>
            <p:cNvSpPr/>
            <p:nvPr/>
          </p:nvSpPr>
          <p:spPr>
            <a:xfrm>
              <a:off x="6909943" y="2826143"/>
              <a:ext cx="15240" cy="100330"/>
            </a:xfrm>
            <a:custGeom>
              <a:avLst/>
              <a:gdLst/>
              <a:ahLst/>
              <a:cxnLst/>
              <a:rect l="l" t="t" r="r" b="b"/>
              <a:pathLst>
                <a:path w="15240" h="100330">
                  <a:moveTo>
                    <a:pt x="1625" y="0"/>
                  </a:moveTo>
                  <a:lnTo>
                    <a:pt x="1270" y="355"/>
                  </a:lnTo>
                  <a:lnTo>
                    <a:pt x="0" y="1854"/>
                  </a:lnTo>
                  <a:lnTo>
                    <a:pt x="1295" y="342"/>
                  </a:lnTo>
                  <a:lnTo>
                    <a:pt x="1625" y="0"/>
                  </a:lnTo>
                  <a:close/>
                </a:path>
                <a:path w="15240" h="100330">
                  <a:moveTo>
                    <a:pt x="1981" y="96583"/>
                  </a:moveTo>
                  <a:lnTo>
                    <a:pt x="1435" y="95021"/>
                  </a:lnTo>
                  <a:lnTo>
                    <a:pt x="1981" y="96596"/>
                  </a:lnTo>
                  <a:close/>
                </a:path>
                <a:path w="15240" h="100330">
                  <a:moveTo>
                    <a:pt x="2997" y="99060"/>
                  </a:moveTo>
                  <a:lnTo>
                    <a:pt x="2628" y="98132"/>
                  </a:lnTo>
                  <a:lnTo>
                    <a:pt x="2997" y="99060"/>
                  </a:lnTo>
                  <a:close/>
                </a:path>
                <a:path w="15240" h="100330">
                  <a:moveTo>
                    <a:pt x="3416" y="99961"/>
                  </a:moveTo>
                  <a:lnTo>
                    <a:pt x="3009" y="99060"/>
                  </a:lnTo>
                  <a:lnTo>
                    <a:pt x="3416" y="99961"/>
                  </a:lnTo>
                  <a:close/>
                </a:path>
                <a:path w="15240" h="100330">
                  <a:moveTo>
                    <a:pt x="14630" y="96862"/>
                  </a:moveTo>
                  <a:lnTo>
                    <a:pt x="13881" y="99288"/>
                  </a:lnTo>
                  <a:lnTo>
                    <a:pt x="14033" y="98869"/>
                  </a:lnTo>
                  <a:lnTo>
                    <a:pt x="14630" y="96862"/>
                  </a:lnTo>
                  <a:close/>
                </a:path>
                <a:path w="15240" h="100330">
                  <a:moveTo>
                    <a:pt x="15189" y="94462"/>
                  </a:moveTo>
                  <a:lnTo>
                    <a:pt x="14630" y="96862"/>
                  </a:lnTo>
                  <a:lnTo>
                    <a:pt x="14935" y="95669"/>
                  </a:lnTo>
                  <a:lnTo>
                    <a:pt x="15189" y="94462"/>
                  </a:lnTo>
                  <a:close/>
                </a:path>
              </a:pathLst>
            </a:custGeom>
            <a:solidFill>
              <a:srgbClr val="2A6D78"/>
            </a:solidFill>
          </p:spPr>
          <p:txBody>
            <a:bodyPr wrap="square" lIns="0" tIns="0" rIns="0" bIns="0" rtlCol="0"/>
            <a:lstStyle/>
            <a:p>
              <a:endParaRPr/>
            </a:p>
          </p:txBody>
        </p:sp>
        <p:sp>
          <p:nvSpPr>
            <p:cNvPr id="922" name="object 712">
              <a:extLst>
                <a:ext uri="{FF2B5EF4-FFF2-40B4-BE49-F238E27FC236}">
                  <a16:creationId xmlns:a16="http://schemas.microsoft.com/office/drawing/2014/main" id="{A4313831-7AB7-8CF4-A006-289A62C1B5A1}"/>
                </a:ext>
              </a:extLst>
            </p:cNvPr>
            <p:cNvSpPr/>
            <p:nvPr/>
          </p:nvSpPr>
          <p:spPr>
            <a:xfrm>
              <a:off x="6888982" y="2804505"/>
              <a:ext cx="3175" cy="2540"/>
            </a:xfrm>
            <a:custGeom>
              <a:avLst/>
              <a:gdLst/>
              <a:ahLst/>
              <a:cxnLst/>
              <a:rect l="l" t="t" r="r" b="b"/>
              <a:pathLst>
                <a:path w="3175" h="2539">
                  <a:moveTo>
                    <a:pt x="0" y="0"/>
                  </a:moveTo>
                  <a:lnTo>
                    <a:pt x="1104" y="774"/>
                  </a:lnTo>
                  <a:lnTo>
                    <a:pt x="2623" y="2109"/>
                  </a:lnTo>
                  <a:lnTo>
                    <a:pt x="1117" y="774"/>
                  </a:lnTo>
                  <a:lnTo>
                    <a:pt x="0" y="0"/>
                  </a:lnTo>
                  <a:close/>
                </a:path>
              </a:pathLst>
            </a:custGeom>
            <a:solidFill>
              <a:srgbClr val="066C7B"/>
            </a:solidFill>
          </p:spPr>
          <p:txBody>
            <a:bodyPr wrap="square" lIns="0" tIns="0" rIns="0" bIns="0" rtlCol="0"/>
            <a:lstStyle/>
            <a:p>
              <a:endParaRPr/>
            </a:p>
          </p:txBody>
        </p:sp>
        <p:sp>
          <p:nvSpPr>
            <p:cNvPr id="923" name="object 713">
              <a:extLst>
                <a:ext uri="{FF2B5EF4-FFF2-40B4-BE49-F238E27FC236}">
                  <a16:creationId xmlns:a16="http://schemas.microsoft.com/office/drawing/2014/main" id="{56BCF799-9133-1469-8ED5-973178C856F6}"/>
                </a:ext>
              </a:extLst>
            </p:cNvPr>
            <p:cNvSpPr/>
            <p:nvPr/>
          </p:nvSpPr>
          <p:spPr>
            <a:xfrm>
              <a:off x="6882556" y="2869848"/>
              <a:ext cx="1905" cy="635"/>
            </a:xfrm>
            <a:custGeom>
              <a:avLst/>
              <a:gdLst/>
              <a:ahLst/>
              <a:cxnLst/>
              <a:rect l="l" t="t" r="r" b="b"/>
              <a:pathLst>
                <a:path w="1904" h="635">
                  <a:moveTo>
                    <a:pt x="1597" y="0"/>
                  </a:moveTo>
                  <a:lnTo>
                    <a:pt x="0" y="540"/>
                  </a:lnTo>
                  <a:lnTo>
                    <a:pt x="708" y="317"/>
                  </a:lnTo>
                  <a:lnTo>
                    <a:pt x="1597" y="0"/>
                  </a:lnTo>
                  <a:close/>
                </a:path>
              </a:pathLst>
            </a:custGeom>
            <a:solidFill>
              <a:srgbClr val="155777"/>
            </a:solidFill>
          </p:spPr>
          <p:txBody>
            <a:bodyPr wrap="square" lIns="0" tIns="0" rIns="0" bIns="0" rtlCol="0"/>
            <a:lstStyle/>
            <a:p>
              <a:endParaRPr/>
            </a:p>
          </p:txBody>
        </p:sp>
        <p:sp>
          <p:nvSpPr>
            <p:cNvPr id="924" name="object 714">
              <a:extLst>
                <a:ext uri="{FF2B5EF4-FFF2-40B4-BE49-F238E27FC236}">
                  <a16:creationId xmlns:a16="http://schemas.microsoft.com/office/drawing/2014/main" id="{C6FDCA1C-D557-C0D6-5FC8-2F11B9BD159C}"/>
                </a:ext>
              </a:extLst>
            </p:cNvPr>
            <p:cNvSpPr/>
            <p:nvPr/>
          </p:nvSpPr>
          <p:spPr>
            <a:xfrm>
              <a:off x="6867880" y="2835731"/>
              <a:ext cx="10795" cy="8255"/>
            </a:xfrm>
            <a:custGeom>
              <a:avLst/>
              <a:gdLst/>
              <a:ahLst/>
              <a:cxnLst/>
              <a:rect l="l" t="t" r="r" b="b"/>
              <a:pathLst>
                <a:path w="10795" h="8255">
                  <a:moveTo>
                    <a:pt x="2717" y="2184"/>
                  </a:moveTo>
                  <a:lnTo>
                    <a:pt x="12" y="0"/>
                  </a:lnTo>
                  <a:lnTo>
                    <a:pt x="2717" y="2184"/>
                  </a:lnTo>
                  <a:close/>
                </a:path>
                <a:path w="10795" h="8255">
                  <a:moveTo>
                    <a:pt x="3390" y="2717"/>
                  </a:moveTo>
                  <a:lnTo>
                    <a:pt x="2717" y="2184"/>
                  </a:lnTo>
                  <a:lnTo>
                    <a:pt x="3390" y="2717"/>
                  </a:lnTo>
                  <a:close/>
                </a:path>
                <a:path w="10795" h="8255">
                  <a:moveTo>
                    <a:pt x="10795" y="8077"/>
                  </a:moveTo>
                  <a:lnTo>
                    <a:pt x="9499" y="7162"/>
                  </a:lnTo>
                  <a:lnTo>
                    <a:pt x="10795" y="8077"/>
                  </a:lnTo>
                  <a:close/>
                </a:path>
              </a:pathLst>
            </a:custGeom>
            <a:solidFill>
              <a:srgbClr val="2A6D78"/>
            </a:solidFill>
          </p:spPr>
          <p:txBody>
            <a:bodyPr wrap="square" lIns="0" tIns="0" rIns="0" bIns="0" rtlCol="0"/>
            <a:lstStyle/>
            <a:p>
              <a:endParaRPr/>
            </a:p>
          </p:txBody>
        </p:sp>
        <p:sp>
          <p:nvSpPr>
            <p:cNvPr id="925" name="object 715">
              <a:extLst>
                <a:ext uri="{FF2B5EF4-FFF2-40B4-BE49-F238E27FC236}">
                  <a16:creationId xmlns:a16="http://schemas.microsoft.com/office/drawing/2014/main" id="{247DCC17-A2F8-6315-7EC4-9755738D1E58}"/>
                </a:ext>
              </a:extLst>
            </p:cNvPr>
            <p:cNvSpPr/>
            <p:nvPr/>
          </p:nvSpPr>
          <p:spPr>
            <a:xfrm>
              <a:off x="6866674" y="2905378"/>
              <a:ext cx="1905" cy="3175"/>
            </a:xfrm>
            <a:custGeom>
              <a:avLst/>
              <a:gdLst/>
              <a:ahLst/>
              <a:cxnLst/>
              <a:rect l="l" t="t" r="r" b="b"/>
              <a:pathLst>
                <a:path w="1904" h="3175">
                  <a:moveTo>
                    <a:pt x="1524" y="0"/>
                  </a:moveTo>
                  <a:lnTo>
                    <a:pt x="723" y="1549"/>
                  </a:lnTo>
                  <a:lnTo>
                    <a:pt x="0" y="3136"/>
                  </a:lnTo>
                  <a:lnTo>
                    <a:pt x="736" y="1549"/>
                  </a:lnTo>
                  <a:lnTo>
                    <a:pt x="1524" y="0"/>
                  </a:lnTo>
                  <a:close/>
                </a:path>
              </a:pathLst>
            </a:custGeom>
            <a:solidFill>
              <a:srgbClr val="3C7391"/>
            </a:solidFill>
          </p:spPr>
          <p:txBody>
            <a:bodyPr wrap="square" lIns="0" tIns="0" rIns="0" bIns="0" rtlCol="0"/>
            <a:lstStyle/>
            <a:p>
              <a:endParaRPr/>
            </a:p>
          </p:txBody>
        </p:sp>
        <p:sp>
          <p:nvSpPr>
            <p:cNvPr id="926" name="object 716">
              <a:extLst>
                <a:ext uri="{FF2B5EF4-FFF2-40B4-BE49-F238E27FC236}">
                  <a16:creationId xmlns:a16="http://schemas.microsoft.com/office/drawing/2014/main" id="{023C4B16-99BC-2AD2-FDAE-D5D46F5E89CA}"/>
                </a:ext>
              </a:extLst>
            </p:cNvPr>
            <p:cNvSpPr/>
            <p:nvPr/>
          </p:nvSpPr>
          <p:spPr>
            <a:xfrm>
              <a:off x="6852344" y="2887813"/>
              <a:ext cx="1270" cy="1270"/>
            </a:xfrm>
            <a:custGeom>
              <a:avLst/>
              <a:gdLst/>
              <a:ahLst/>
              <a:cxnLst/>
              <a:rect l="l" t="t" r="r" b="b"/>
              <a:pathLst>
                <a:path w="1270" h="1269">
                  <a:moveTo>
                    <a:pt x="915" y="0"/>
                  </a:moveTo>
                  <a:lnTo>
                    <a:pt x="318" y="406"/>
                  </a:lnTo>
                  <a:lnTo>
                    <a:pt x="0" y="652"/>
                  </a:lnTo>
                  <a:lnTo>
                    <a:pt x="915" y="0"/>
                  </a:lnTo>
                  <a:close/>
                </a:path>
              </a:pathLst>
            </a:custGeom>
            <a:solidFill>
              <a:srgbClr val="155777"/>
            </a:solidFill>
          </p:spPr>
          <p:txBody>
            <a:bodyPr wrap="square" lIns="0" tIns="0" rIns="0" bIns="0" rtlCol="0"/>
            <a:lstStyle/>
            <a:p>
              <a:endParaRPr/>
            </a:p>
          </p:txBody>
        </p:sp>
        <p:sp>
          <p:nvSpPr>
            <p:cNvPr id="927" name="object 717">
              <a:extLst>
                <a:ext uri="{FF2B5EF4-FFF2-40B4-BE49-F238E27FC236}">
                  <a16:creationId xmlns:a16="http://schemas.microsoft.com/office/drawing/2014/main" id="{36E2C0D1-EDA3-6AE0-61B8-38613491E431}"/>
                </a:ext>
              </a:extLst>
            </p:cNvPr>
            <p:cNvSpPr/>
            <p:nvPr/>
          </p:nvSpPr>
          <p:spPr>
            <a:xfrm>
              <a:off x="6854334" y="2818571"/>
              <a:ext cx="1905" cy="2540"/>
            </a:xfrm>
            <a:custGeom>
              <a:avLst/>
              <a:gdLst/>
              <a:ahLst/>
              <a:cxnLst/>
              <a:rect l="l" t="t" r="r" b="b"/>
              <a:pathLst>
                <a:path w="1904" h="2539">
                  <a:moveTo>
                    <a:pt x="139" y="939"/>
                  </a:moveTo>
                  <a:lnTo>
                    <a:pt x="38" y="1155"/>
                  </a:lnTo>
                  <a:lnTo>
                    <a:pt x="0" y="2070"/>
                  </a:lnTo>
                  <a:lnTo>
                    <a:pt x="203" y="2540"/>
                  </a:lnTo>
                  <a:lnTo>
                    <a:pt x="12" y="2070"/>
                  </a:lnTo>
                  <a:lnTo>
                    <a:pt x="139" y="939"/>
                  </a:lnTo>
                  <a:close/>
                </a:path>
                <a:path w="1904" h="2539">
                  <a:moveTo>
                    <a:pt x="730" y="260"/>
                  </a:moveTo>
                  <a:lnTo>
                    <a:pt x="512" y="330"/>
                  </a:lnTo>
                  <a:lnTo>
                    <a:pt x="139" y="939"/>
                  </a:lnTo>
                  <a:lnTo>
                    <a:pt x="520" y="330"/>
                  </a:lnTo>
                  <a:lnTo>
                    <a:pt x="730" y="260"/>
                  </a:lnTo>
                  <a:close/>
                </a:path>
                <a:path w="1904" h="2539">
                  <a:moveTo>
                    <a:pt x="1828" y="0"/>
                  </a:moveTo>
                  <a:lnTo>
                    <a:pt x="1130" y="127"/>
                  </a:lnTo>
                  <a:lnTo>
                    <a:pt x="730" y="260"/>
                  </a:lnTo>
                  <a:lnTo>
                    <a:pt x="1341" y="101"/>
                  </a:lnTo>
                  <a:lnTo>
                    <a:pt x="1828" y="0"/>
                  </a:lnTo>
                  <a:close/>
                </a:path>
              </a:pathLst>
            </a:custGeom>
            <a:solidFill>
              <a:srgbClr val="066C7B"/>
            </a:solidFill>
          </p:spPr>
          <p:txBody>
            <a:bodyPr wrap="square" lIns="0" tIns="0" rIns="0" bIns="0" rtlCol="0"/>
            <a:lstStyle/>
            <a:p>
              <a:endParaRPr/>
            </a:p>
          </p:txBody>
        </p:sp>
        <p:pic>
          <p:nvPicPr>
            <p:cNvPr id="928" name="object 718">
              <a:extLst>
                <a:ext uri="{FF2B5EF4-FFF2-40B4-BE49-F238E27FC236}">
                  <a16:creationId xmlns:a16="http://schemas.microsoft.com/office/drawing/2014/main" id="{D1509B9D-4EA9-F4DF-FF0C-C5B8389FF870}"/>
                </a:ext>
              </a:extLst>
            </p:cNvPr>
            <p:cNvPicPr/>
            <p:nvPr/>
          </p:nvPicPr>
          <p:blipFill>
            <a:blip r:embed="rId472" cstate="print"/>
            <a:stretch>
              <a:fillRect/>
            </a:stretch>
          </p:blipFill>
          <p:spPr>
            <a:xfrm>
              <a:off x="6952735" y="2187275"/>
              <a:ext cx="67266" cy="133518"/>
            </a:xfrm>
            <a:prstGeom prst="rect">
              <a:avLst/>
            </a:prstGeom>
          </p:spPr>
        </p:pic>
        <p:pic>
          <p:nvPicPr>
            <p:cNvPr id="929" name="object 719">
              <a:extLst>
                <a:ext uri="{FF2B5EF4-FFF2-40B4-BE49-F238E27FC236}">
                  <a16:creationId xmlns:a16="http://schemas.microsoft.com/office/drawing/2014/main" id="{5369FF34-C2FF-F9EC-E389-B5822E7F585E}"/>
                </a:ext>
              </a:extLst>
            </p:cNvPr>
            <p:cNvPicPr/>
            <p:nvPr/>
          </p:nvPicPr>
          <p:blipFill>
            <a:blip r:embed="rId473" cstate="print"/>
            <a:stretch>
              <a:fillRect/>
            </a:stretch>
          </p:blipFill>
          <p:spPr>
            <a:xfrm>
              <a:off x="6841782" y="2629649"/>
              <a:ext cx="119451" cy="401704"/>
            </a:xfrm>
            <a:prstGeom prst="rect">
              <a:avLst/>
            </a:prstGeom>
          </p:spPr>
        </p:pic>
        <p:pic>
          <p:nvPicPr>
            <p:cNvPr id="930" name="object 720">
              <a:extLst>
                <a:ext uri="{FF2B5EF4-FFF2-40B4-BE49-F238E27FC236}">
                  <a16:creationId xmlns:a16="http://schemas.microsoft.com/office/drawing/2014/main" id="{DCA5B390-66E9-0131-4962-A5A95D7F002E}"/>
                </a:ext>
              </a:extLst>
            </p:cNvPr>
            <p:cNvPicPr/>
            <p:nvPr/>
          </p:nvPicPr>
          <p:blipFill>
            <a:blip r:embed="rId474" cstate="print"/>
            <a:stretch>
              <a:fillRect/>
            </a:stretch>
          </p:blipFill>
          <p:spPr>
            <a:xfrm>
              <a:off x="6968848" y="4336551"/>
              <a:ext cx="51153" cy="118784"/>
            </a:xfrm>
            <a:prstGeom prst="rect">
              <a:avLst/>
            </a:prstGeom>
          </p:spPr>
        </p:pic>
        <p:pic>
          <p:nvPicPr>
            <p:cNvPr id="931" name="object 721">
              <a:extLst>
                <a:ext uri="{FF2B5EF4-FFF2-40B4-BE49-F238E27FC236}">
                  <a16:creationId xmlns:a16="http://schemas.microsoft.com/office/drawing/2014/main" id="{D7BD6D7A-0583-71A8-59EE-E0B5DF6A070F}"/>
                </a:ext>
              </a:extLst>
            </p:cNvPr>
            <p:cNvPicPr/>
            <p:nvPr/>
          </p:nvPicPr>
          <p:blipFill>
            <a:blip r:embed="rId475" cstate="print"/>
            <a:stretch>
              <a:fillRect/>
            </a:stretch>
          </p:blipFill>
          <p:spPr>
            <a:xfrm>
              <a:off x="6879753" y="3321617"/>
              <a:ext cx="140247" cy="262853"/>
            </a:xfrm>
            <a:prstGeom prst="rect">
              <a:avLst/>
            </a:prstGeom>
          </p:spPr>
        </p:pic>
        <p:pic>
          <p:nvPicPr>
            <p:cNvPr id="932" name="object 722">
              <a:extLst>
                <a:ext uri="{FF2B5EF4-FFF2-40B4-BE49-F238E27FC236}">
                  <a16:creationId xmlns:a16="http://schemas.microsoft.com/office/drawing/2014/main" id="{74FC216D-7E58-BA91-6E20-A142B8A611AD}"/>
                </a:ext>
              </a:extLst>
            </p:cNvPr>
            <p:cNvPicPr/>
            <p:nvPr/>
          </p:nvPicPr>
          <p:blipFill>
            <a:blip r:embed="rId476" cstate="print"/>
            <a:stretch>
              <a:fillRect/>
            </a:stretch>
          </p:blipFill>
          <p:spPr>
            <a:xfrm>
              <a:off x="3961503" y="3994839"/>
              <a:ext cx="101112" cy="247085"/>
            </a:xfrm>
            <a:prstGeom prst="rect">
              <a:avLst/>
            </a:prstGeom>
          </p:spPr>
        </p:pic>
        <p:pic>
          <p:nvPicPr>
            <p:cNvPr id="933" name="object 723">
              <a:extLst>
                <a:ext uri="{FF2B5EF4-FFF2-40B4-BE49-F238E27FC236}">
                  <a16:creationId xmlns:a16="http://schemas.microsoft.com/office/drawing/2014/main" id="{5E91E9DB-A798-1BBC-2698-ED134A6B8450}"/>
                </a:ext>
              </a:extLst>
            </p:cNvPr>
            <p:cNvPicPr/>
            <p:nvPr/>
          </p:nvPicPr>
          <p:blipFill>
            <a:blip r:embed="rId477" cstate="print"/>
            <a:stretch>
              <a:fillRect/>
            </a:stretch>
          </p:blipFill>
          <p:spPr>
            <a:xfrm>
              <a:off x="3960012" y="2763336"/>
              <a:ext cx="83573" cy="132082"/>
            </a:xfrm>
            <a:prstGeom prst="rect">
              <a:avLst/>
            </a:prstGeom>
          </p:spPr>
        </p:pic>
        <p:pic>
          <p:nvPicPr>
            <p:cNvPr id="934" name="object 724">
              <a:extLst>
                <a:ext uri="{FF2B5EF4-FFF2-40B4-BE49-F238E27FC236}">
                  <a16:creationId xmlns:a16="http://schemas.microsoft.com/office/drawing/2014/main" id="{A46D884D-E7DD-7EF1-864B-08ECF5014BB7}"/>
                </a:ext>
              </a:extLst>
            </p:cNvPr>
            <p:cNvPicPr/>
            <p:nvPr/>
          </p:nvPicPr>
          <p:blipFill>
            <a:blip r:embed="rId478" cstate="print"/>
            <a:stretch>
              <a:fillRect/>
            </a:stretch>
          </p:blipFill>
          <p:spPr>
            <a:xfrm>
              <a:off x="3960012" y="2359320"/>
              <a:ext cx="117693" cy="222399"/>
            </a:xfrm>
            <a:prstGeom prst="rect">
              <a:avLst/>
            </a:prstGeom>
          </p:spPr>
        </p:pic>
        <p:pic>
          <p:nvPicPr>
            <p:cNvPr id="935" name="object 725">
              <a:extLst>
                <a:ext uri="{FF2B5EF4-FFF2-40B4-BE49-F238E27FC236}">
                  <a16:creationId xmlns:a16="http://schemas.microsoft.com/office/drawing/2014/main" id="{6615063B-0716-1BF0-E63A-6E8ADD3B0C28}"/>
                </a:ext>
              </a:extLst>
            </p:cNvPr>
            <p:cNvPicPr/>
            <p:nvPr/>
          </p:nvPicPr>
          <p:blipFill>
            <a:blip r:embed="rId479" cstate="print"/>
            <a:stretch>
              <a:fillRect/>
            </a:stretch>
          </p:blipFill>
          <p:spPr>
            <a:xfrm>
              <a:off x="3966319" y="5297152"/>
              <a:ext cx="95376" cy="130035"/>
            </a:xfrm>
            <a:prstGeom prst="rect">
              <a:avLst/>
            </a:prstGeom>
          </p:spPr>
        </p:pic>
        <p:pic>
          <p:nvPicPr>
            <p:cNvPr id="936" name="object 726">
              <a:extLst>
                <a:ext uri="{FF2B5EF4-FFF2-40B4-BE49-F238E27FC236}">
                  <a16:creationId xmlns:a16="http://schemas.microsoft.com/office/drawing/2014/main" id="{2FE6F96A-59ED-F3BB-B4AC-FACC12F30114}"/>
                </a:ext>
              </a:extLst>
            </p:cNvPr>
            <p:cNvPicPr/>
            <p:nvPr/>
          </p:nvPicPr>
          <p:blipFill>
            <a:blip r:embed="rId480" cstate="print"/>
            <a:stretch>
              <a:fillRect/>
            </a:stretch>
          </p:blipFill>
          <p:spPr>
            <a:xfrm>
              <a:off x="3960012" y="4483264"/>
              <a:ext cx="89527" cy="128305"/>
            </a:xfrm>
            <a:prstGeom prst="rect">
              <a:avLst/>
            </a:prstGeom>
          </p:spPr>
        </p:pic>
        <p:pic>
          <p:nvPicPr>
            <p:cNvPr id="937" name="object 727">
              <a:extLst>
                <a:ext uri="{FF2B5EF4-FFF2-40B4-BE49-F238E27FC236}">
                  <a16:creationId xmlns:a16="http://schemas.microsoft.com/office/drawing/2014/main" id="{A004A4D2-AED0-7F33-F877-B9BEB450A0E9}"/>
                </a:ext>
              </a:extLst>
            </p:cNvPr>
            <p:cNvPicPr/>
            <p:nvPr/>
          </p:nvPicPr>
          <p:blipFill>
            <a:blip r:embed="rId481" cstate="print"/>
            <a:stretch>
              <a:fillRect/>
            </a:stretch>
          </p:blipFill>
          <p:spPr>
            <a:xfrm>
              <a:off x="6958927" y="5667641"/>
              <a:ext cx="61073" cy="128270"/>
            </a:xfrm>
            <a:prstGeom prst="rect">
              <a:avLst/>
            </a:prstGeom>
          </p:spPr>
        </p:pic>
        <p:sp>
          <p:nvSpPr>
            <p:cNvPr id="938" name="object 728">
              <a:extLst>
                <a:ext uri="{FF2B5EF4-FFF2-40B4-BE49-F238E27FC236}">
                  <a16:creationId xmlns:a16="http://schemas.microsoft.com/office/drawing/2014/main" id="{0A952C04-E5AB-710A-D4F8-B260000372FB}"/>
                </a:ext>
              </a:extLst>
            </p:cNvPr>
            <p:cNvSpPr/>
            <p:nvPr/>
          </p:nvSpPr>
          <p:spPr>
            <a:xfrm>
              <a:off x="6775291" y="2851647"/>
              <a:ext cx="227965" cy="241300"/>
            </a:xfrm>
            <a:custGeom>
              <a:avLst/>
              <a:gdLst/>
              <a:ahLst/>
              <a:cxnLst/>
              <a:rect l="l" t="t" r="r" b="b"/>
              <a:pathLst>
                <a:path w="227965" h="241300">
                  <a:moveTo>
                    <a:pt x="227634" y="240842"/>
                  </a:moveTo>
                  <a:lnTo>
                    <a:pt x="212076" y="180486"/>
                  </a:lnTo>
                  <a:lnTo>
                    <a:pt x="183178" y="135280"/>
                  </a:lnTo>
                  <a:lnTo>
                    <a:pt x="119599" y="82644"/>
                  </a:lnTo>
                  <a:lnTo>
                    <a:pt x="0" y="0"/>
                  </a:lnTo>
                </a:path>
              </a:pathLst>
            </a:custGeom>
            <a:ln w="13754">
              <a:solidFill>
                <a:srgbClr val="5EAE57"/>
              </a:solidFill>
            </a:ln>
          </p:spPr>
          <p:txBody>
            <a:bodyPr wrap="square" lIns="0" tIns="0" rIns="0" bIns="0" rtlCol="0"/>
            <a:lstStyle/>
            <a:p>
              <a:endParaRPr/>
            </a:p>
          </p:txBody>
        </p:sp>
        <p:sp>
          <p:nvSpPr>
            <p:cNvPr id="939" name="object 729">
              <a:extLst>
                <a:ext uri="{FF2B5EF4-FFF2-40B4-BE49-F238E27FC236}">
                  <a16:creationId xmlns:a16="http://schemas.microsoft.com/office/drawing/2014/main" id="{DF39F58F-BFB4-662B-9322-4E07DD29A0B6}"/>
                </a:ext>
              </a:extLst>
            </p:cNvPr>
            <p:cNvSpPr/>
            <p:nvPr/>
          </p:nvSpPr>
          <p:spPr>
            <a:xfrm>
              <a:off x="6816843" y="2842983"/>
              <a:ext cx="173990" cy="255904"/>
            </a:xfrm>
            <a:custGeom>
              <a:avLst/>
              <a:gdLst/>
              <a:ahLst/>
              <a:cxnLst/>
              <a:rect l="l" t="t" r="r" b="b"/>
              <a:pathLst>
                <a:path w="173990" h="255905">
                  <a:moveTo>
                    <a:pt x="173735" y="255777"/>
                  </a:moveTo>
                  <a:lnTo>
                    <a:pt x="152719" y="167392"/>
                  </a:lnTo>
                  <a:lnTo>
                    <a:pt x="127615" y="111286"/>
                  </a:lnTo>
                  <a:lnTo>
                    <a:pt x="82138" y="63482"/>
                  </a:lnTo>
                  <a:lnTo>
                    <a:pt x="0" y="0"/>
                  </a:lnTo>
                </a:path>
              </a:pathLst>
            </a:custGeom>
            <a:ln w="13754">
              <a:solidFill>
                <a:srgbClr val="91BD53"/>
              </a:solidFill>
            </a:ln>
          </p:spPr>
          <p:txBody>
            <a:bodyPr wrap="square" lIns="0" tIns="0" rIns="0" bIns="0" rtlCol="0"/>
            <a:lstStyle/>
            <a:p>
              <a:endParaRPr/>
            </a:p>
          </p:txBody>
        </p:sp>
        <p:sp>
          <p:nvSpPr>
            <p:cNvPr id="940" name="object 730">
              <a:extLst>
                <a:ext uri="{FF2B5EF4-FFF2-40B4-BE49-F238E27FC236}">
                  <a16:creationId xmlns:a16="http://schemas.microsoft.com/office/drawing/2014/main" id="{9D937CBB-41FB-7BAB-7F21-30CC0F677498}"/>
                </a:ext>
              </a:extLst>
            </p:cNvPr>
            <p:cNvSpPr/>
            <p:nvPr/>
          </p:nvSpPr>
          <p:spPr>
            <a:xfrm>
              <a:off x="6887745" y="2840082"/>
              <a:ext cx="125095" cy="276860"/>
            </a:xfrm>
            <a:custGeom>
              <a:avLst/>
              <a:gdLst/>
              <a:ahLst/>
              <a:cxnLst/>
              <a:rect l="l" t="t" r="r" b="b"/>
              <a:pathLst>
                <a:path w="125095" h="276860">
                  <a:moveTo>
                    <a:pt x="124764" y="276682"/>
                  </a:moveTo>
                  <a:lnTo>
                    <a:pt x="108842" y="182762"/>
                  </a:lnTo>
                  <a:lnTo>
                    <a:pt x="90538" y="122634"/>
                  </a:lnTo>
                  <a:lnTo>
                    <a:pt x="58156" y="70359"/>
                  </a:lnTo>
                  <a:lnTo>
                    <a:pt x="0" y="0"/>
                  </a:lnTo>
                </a:path>
              </a:pathLst>
            </a:custGeom>
            <a:ln w="13754">
              <a:solidFill>
                <a:srgbClr val="91BD53"/>
              </a:solidFill>
            </a:ln>
          </p:spPr>
          <p:txBody>
            <a:bodyPr wrap="square" lIns="0" tIns="0" rIns="0" bIns="0" rtlCol="0"/>
            <a:lstStyle/>
            <a:p>
              <a:endParaRPr/>
            </a:p>
          </p:txBody>
        </p:sp>
        <p:pic>
          <p:nvPicPr>
            <p:cNvPr id="941" name="object 731">
              <a:extLst>
                <a:ext uri="{FF2B5EF4-FFF2-40B4-BE49-F238E27FC236}">
                  <a16:creationId xmlns:a16="http://schemas.microsoft.com/office/drawing/2014/main" id="{F9ED64AD-41FB-B07C-156A-768A380B5A03}"/>
                </a:ext>
              </a:extLst>
            </p:cNvPr>
            <p:cNvPicPr/>
            <p:nvPr/>
          </p:nvPicPr>
          <p:blipFill>
            <a:blip r:embed="rId482" cstate="print"/>
            <a:stretch>
              <a:fillRect/>
            </a:stretch>
          </p:blipFill>
          <p:spPr>
            <a:xfrm>
              <a:off x="6768166" y="2908620"/>
              <a:ext cx="251371" cy="228394"/>
            </a:xfrm>
            <a:prstGeom prst="rect">
              <a:avLst/>
            </a:prstGeom>
          </p:spPr>
        </p:pic>
        <p:sp>
          <p:nvSpPr>
            <p:cNvPr id="942" name="object 732">
              <a:extLst>
                <a:ext uri="{FF2B5EF4-FFF2-40B4-BE49-F238E27FC236}">
                  <a16:creationId xmlns:a16="http://schemas.microsoft.com/office/drawing/2014/main" id="{34ADAABC-8323-BE0C-302F-0665A3C98BE5}"/>
                </a:ext>
              </a:extLst>
            </p:cNvPr>
            <p:cNvSpPr/>
            <p:nvPr/>
          </p:nvSpPr>
          <p:spPr>
            <a:xfrm>
              <a:off x="6751418" y="2947932"/>
              <a:ext cx="268605" cy="173355"/>
            </a:xfrm>
            <a:custGeom>
              <a:avLst/>
              <a:gdLst/>
              <a:ahLst/>
              <a:cxnLst/>
              <a:rect l="l" t="t" r="r" b="b"/>
              <a:pathLst>
                <a:path w="268604" h="173355">
                  <a:moveTo>
                    <a:pt x="268582" y="173238"/>
                  </a:moveTo>
                  <a:lnTo>
                    <a:pt x="189452" y="110962"/>
                  </a:lnTo>
                  <a:lnTo>
                    <a:pt x="133543" y="70934"/>
                  </a:lnTo>
                  <a:lnTo>
                    <a:pt x="78897" y="39447"/>
                  </a:lnTo>
                  <a:lnTo>
                    <a:pt x="0" y="0"/>
                  </a:lnTo>
                </a:path>
              </a:pathLst>
            </a:custGeom>
            <a:ln w="13754">
              <a:solidFill>
                <a:srgbClr val="5EAE57"/>
              </a:solidFill>
            </a:ln>
          </p:spPr>
          <p:txBody>
            <a:bodyPr wrap="square" lIns="0" tIns="0" rIns="0" bIns="0" rtlCol="0"/>
            <a:lstStyle/>
            <a:p>
              <a:endParaRPr/>
            </a:p>
          </p:txBody>
        </p:sp>
        <p:pic>
          <p:nvPicPr>
            <p:cNvPr id="943" name="object 733">
              <a:extLst>
                <a:ext uri="{FF2B5EF4-FFF2-40B4-BE49-F238E27FC236}">
                  <a16:creationId xmlns:a16="http://schemas.microsoft.com/office/drawing/2014/main" id="{AC6C0F32-6F2B-7A0A-E3B6-84A4FDE51702}"/>
                </a:ext>
              </a:extLst>
            </p:cNvPr>
            <p:cNvPicPr/>
            <p:nvPr/>
          </p:nvPicPr>
          <p:blipFill>
            <a:blip r:embed="rId483" cstate="print"/>
            <a:stretch>
              <a:fillRect/>
            </a:stretch>
          </p:blipFill>
          <p:spPr>
            <a:xfrm>
              <a:off x="6781113" y="2433491"/>
              <a:ext cx="245764" cy="222437"/>
            </a:xfrm>
            <a:prstGeom prst="rect">
              <a:avLst/>
            </a:prstGeom>
          </p:spPr>
        </p:pic>
        <p:sp>
          <p:nvSpPr>
            <p:cNvPr id="944" name="object 734">
              <a:extLst>
                <a:ext uri="{FF2B5EF4-FFF2-40B4-BE49-F238E27FC236}">
                  <a16:creationId xmlns:a16="http://schemas.microsoft.com/office/drawing/2014/main" id="{6183E57D-35A4-2F6C-8936-4071EB24FF1C}"/>
                </a:ext>
              </a:extLst>
            </p:cNvPr>
            <p:cNvSpPr/>
            <p:nvPr/>
          </p:nvSpPr>
          <p:spPr>
            <a:xfrm>
              <a:off x="6767413" y="2516237"/>
              <a:ext cx="252729" cy="135255"/>
            </a:xfrm>
            <a:custGeom>
              <a:avLst/>
              <a:gdLst/>
              <a:ahLst/>
              <a:cxnLst/>
              <a:rect l="l" t="t" r="r" b="b"/>
              <a:pathLst>
                <a:path w="252729" h="135255">
                  <a:moveTo>
                    <a:pt x="252587" y="135113"/>
                  </a:moveTo>
                  <a:lnTo>
                    <a:pt x="216182" y="103071"/>
                  </a:lnTo>
                  <a:lnTo>
                    <a:pt x="165866" y="67870"/>
                  </a:lnTo>
                  <a:lnTo>
                    <a:pt x="102547" y="38481"/>
                  </a:lnTo>
                  <a:lnTo>
                    <a:pt x="0" y="0"/>
                  </a:lnTo>
                </a:path>
              </a:pathLst>
            </a:custGeom>
            <a:ln w="13754">
              <a:solidFill>
                <a:srgbClr val="91BD53"/>
              </a:solidFill>
            </a:ln>
          </p:spPr>
          <p:txBody>
            <a:bodyPr wrap="square" lIns="0" tIns="0" rIns="0" bIns="0" rtlCol="0"/>
            <a:lstStyle/>
            <a:p>
              <a:endParaRPr/>
            </a:p>
          </p:txBody>
        </p:sp>
        <p:sp>
          <p:nvSpPr>
            <p:cNvPr id="945" name="object 735">
              <a:extLst>
                <a:ext uri="{FF2B5EF4-FFF2-40B4-BE49-F238E27FC236}">
                  <a16:creationId xmlns:a16="http://schemas.microsoft.com/office/drawing/2014/main" id="{BBADD960-80D0-BCB0-FAFC-6DF8735E2574}"/>
                </a:ext>
              </a:extLst>
            </p:cNvPr>
            <p:cNvSpPr/>
            <p:nvPr/>
          </p:nvSpPr>
          <p:spPr>
            <a:xfrm>
              <a:off x="6759501" y="2543266"/>
              <a:ext cx="260985" cy="115570"/>
            </a:xfrm>
            <a:custGeom>
              <a:avLst/>
              <a:gdLst/>
              <a:ahLst/>
              <a:cxnLst/>
              <a:rect l="l" t="t" r="r" b="b"/>
              <a:pathLst>
                <a:path w="260984" h="115569">
                  <a:moveTo>
                    <a:pt x="260499" y="115424"/>
                  </a:moveTo>
                  <a:lnTo>
                    <a:pt x="212656" y="71716"/>
                  </a:lnTo>
                  <a:lnTo>
                    <a:pt x="160843" y="37147"/>
                  </a:lnTo>
                  <a:lnTo>
                    <a:pt x="98722" y="17418"/>
                  </a:lnTo>
                  <a:lnTo>
                    <a:pt x="0" y="0"/>
                  </a:lnTo>
                </a:path>
              </a:pathLst>
            </a:custGeom>
            <a:ln w="13754">
              <a:solidFill>
                <a:srgbClr val="5EAE57"/>
              </a:solidFill>
            </a:ln>
          </p:spPr>
          <p:txBody>
            <a:bodyPr wrap="square" lIns="0" tIns="0" rIns="0" bIns="0" rtlCol="0"/>
            <a:lstStyle/>
            <a:p>
              <a:endParaRPr/>
            </a:p>
          </p:txBody>
        </p:sp>
        <p:pic>
          <p:nvPicPr>
            <p:cNvPr id="946" name="object 736">
              <a:extLst>
                <a:ext uri="{FF2B5EF4-FFF2-40B4-BE49-F238E27FC236}">
                  <a16:creationId xmlns:a16="http://schemas.microsoft.com/office/drawing/2014/main" id="{BE055142-80FC-EB8E-F8A2-51F5226F578C}"/>
                </a:ext>
              </a:extLst>
            </p:cNvPr>
            <p:cNvPicPr/>
            <p:nvPr/>
          </p:nvPicPr>
          <p:blipFill>
            <a:blip r:embed="rId484" cstate="print"/>
            <a:stretch>
              <a:fillRect/>
            </a:stretch>
          </p:blipFill>
          <p:spPr>
            <a:xfrm>
              <a:off x="6767446" y="2190811"/>
              <a:ext cx="232163" cy="249817"/>
            </a:xfrm>
            <a:prstGeom prst="rect">
              <a:avLst/>
            </a:prstGeom>
          </p:spPr>
        </p:pic>
        <p:sp>
          <p:nvSpPr>
            <p:cNvPr id="947" name="object 737">
              <a:extLst>
                <a:ext uri="{FF2B5EF4-FFF2-40B4-BE49-F238E27FC236}">
                  <a16:creationId xmlns:a16="http://schemas.microsoft.com/office/drawing/2014/main" id="{35BC81EC-75EC-B1EE-344D-24B4C6DB8C3C}"/>
                </a:ext>
              </a:extLst>
            </p:cNvPr>
            <p:cNvSpPr/>
            <p:nvPr/>
          </p:nvSpPr>
          <p:spPr>
            <a:xfrm>
              <a:off x="6673874" y="2294753"/>
              <a:ext cx="297815" cy="133350"/>
            </a:xfrm>
            <a:custGeom>
              <a:avLst/>
              <a:gdLst/>
              <a:ahLst/>
              <a:cxnLst/>
              <a:rect l="l" t="t" r="r" b="b"/>
              <a:pathLst>
                <a:path w="297815" h="133350">
                  <a:moveTo>
                    <a:pt x="297548" y="133134"/>
                  </a:moveTo>
                  <a:lnTo>
                    <a:pt x="220990" y="66460"/>
                  </a:lnTo>
                  <a:lnTo>
                    <a:pt x="164476" y="30367"/>
                  </a:lnTo>
                  <a:lnTo>
                    <a:pt x="100111" y="12374"/>
                  </a:lnTo>
                  <a:lnTo>
                    <a:pt x="0" y="0"/>
                  </a:lnTo>
                </a:path>
              </a:pathLst>
            </a:custGeom>
            <a:ln w="13754">
              <a:solidFill>
                <a:srgbClr val="5EAE57"/>
              </a:solidFill>
            </a:ln>
          </p:spPr>
          <p:txBody>
            <a:bodyPr wrap="square" lIns="0" tIns="0" rIns="0" bIns="0" rtlCol="0"/>
            <a:lstStyle/>
            <a:p>
              <a:endParaRPr/>
            </a:p>
          </p:txBody>
        </p:sp>
        <p:sp>
          <p:nvSpPr>
            <p:cNvPr id="948" name="object 738">
              <a:extLst>
                <a:ext uri="{FF2B5EF4-FFF2-40B4-BE49-F238E27FC236}">
                  <a16:creationId xmlns:a16="http://schemas.microsoft.com/office/drawing/2014/main" id="{0E5B881C-2D8B-BEAA-5BD2-55D73950CD0A}"/>
                </a:ext>
              </a:extLst>
            </p:cNvPr>
            <p:cNvSpPr/>
            <p:nvPr/>
          </p:nvSpPr>
          <p:spPr>
            <a:xfrm>
              <a:off x="6816698" y="2145885"/>
              <a:ext cx="164465" cy="252095"/>
            </a:xfrm>
            <a:custGeom>
              <a:avLst/>
              <a:gdLst/>
              <a:ahLst/>
              <a:cxnLst/>
              <a:rect l="l" t="t" r="r" b="b"/>
              <a:pathLst>
                <a:path w="164465" h="252094">
                  <a:moveTo>
                    <a:pt x="164172" y="251485"/>
                  </a:moveTo>
                  <a:lnTo>
                    <a:pt x="125067" y="172067"/>
                  </a:lnTo>
                  <a:lnTo>
                    <a:pt x="94930" y="119399"/>
                  </a:lnTo>
                  <a:lnTo>
                    <a:pt x="58372" y="69901"/>
                  </a:lnTo>
                  <a:lnTo>
                    <a:pt x="0" y="0"/>
                  </a:lnTo>
                </a:path>
              </a:pathLst>
            </a:custGeom>
            <a:ln w="13754">
              <a:solidFill>
                <a:srgbClr val="91BD53"/>
              </a:solidFill>
            </a:ln>
          </p:spPr>
          <p:txBody>
            <a:bodyPr wrap="square" lIns="0" tIns="0" rIns="0" bIns="0" rtlCol="0"/>
            <a:lstStyle/>
            <a:p>
              <a:endParaRPr/>
            </a:p>
          </p:txBody>
        </p:sp>
        <p:pic>
          <p:nvPicPr>
            <p:cNvPr id="949" name="object 739">
              <a:extLst>
                <a:ext uri="{FF2B5EF4-FFF2-40B4-BE49-F238E27FC236}">
                  <a16:creationId xmlns:a16="http://schemas.microsoft.com/office/drawing/2014/main" id="{F9AEF65F-D1C3-60F0-4226-8CA3B5BB58A2}"/>
                </a:ext>
              </a:extLst>
            </p:cNvPr>
            <p:cNvPicPr/>
            <p:nvPr/>
          </p:nvPicPr>
          <p:blipFill>
            <a:blip r:embed="rId485" cstate="print"/>
            <a:stretch>
              <a:fillRect/>
            </a:stretch>
          </p:blipFill>
          <p:spPr>
            <a:xfrm>
              <a:off x="6747401" y="2175572"/>
              <a:ext cx="247983" cy="257689"/>
            </a:xfrm>
            <a:prstGeom prst="rect">
              <a:avLst/>
            </a:prstGeom>
          </p:spPr>
        </p:pic>
        <p:sp>
          <p:nvSpPr>
            <p:cNvPr id="950" name="object 740">
              <a:extLst>
                <a:ext uri="{FF2B5EF4-FFF2-40B4-BE49-F238E27FC236}">
                  <a16:creationId xmlns:a16="http://schemas.microsoft.com/office/drawing/2014/main" id="{D1F58EE8-5DF0-F2A5-1EDD-96B419A05935}"/>
                </a:ext>
              </a:extLst>
            </p:cNvPr>
            <p:cNvSpPr/>
            <p:nvPr/>
          </p:nvSpPr>
          <p:spPr>
            <a:xfrm>
              <a:off x="6766753" y="2058854"/>
              <a:ext cx="253365" cy="79375"/>
            </a:xfrm>
            <a:custGeom>
              <a:avLst/>
              <a:gdLst/>
              <a:ahLst/>
              <a:cxnLst/>
              <a:rect l="l" t="t" r="r" b="b"/>
              <a:pathLst>
                <a:path w="253365" h="79375">
                  <a:moveTo>
                    <a:pt x="253248" y="79010"/>
                  </a:moveTo>
                  <a:lnTo>
                    <a:pt x="225287" y="55815"/>
                  </a:lnTo>
                  <a:lnTo>
                    <a:pt x="173794" y="26754"/>
                  </a:lnTo>
                  <a:lnTo>
                    <a:pt x="107741" y="11553"/>
                  </a:lnTo>
                  <a:lnTo>
                    <a:pt x="0" y="0"/>
                  </a:lnTo>
                </a:path>
              </a:pathLst>
            </a:custGeom>
            <a:ln w="13754">
              <a:solidFill>
                <a:srgbClr val="91BD53"/>
              </a:solidFill>
            </a:ln>
          </p:spPr>
          <p:txBody>
            <a:bodyPr wrap="square" lIns="0" tIns="0" rIns="0" bIns="0" rtlCol="0"/>
            <a:lstStyle/>
            <a:p>
              <a:endParaRPr/>
            </a:p>
          </p:txBody>
        </p:sp>
        <p:pic>
          <p:nvPicPr>
            <p:cNvPr id="951" name="object 741">
              <a:extLst>
                <a:ext uri="{FF2B5EF4-FFF2-40B4-BE49-F238E27FC236}">
                  <a16:creationId xmlns:a16="http://schemas.microsoft.com/office/drawing/2014/main" id="{B02CA882-B66C-9B86-5FDC-E9D97CD8A585}"/>
                </a:ext>
              </a:extLst>
            </p:cNvPr>
            <p:cNvPicPr/>
            <p:nvPr/>
          </p:nvPicPr>
          <p:blipFill>
            <a:blip r:embed="rId486" cstate="print"/>
            <a:stretch>
              <a:fillRect/>
            </a:stretch>
          </p:blipFill>
          <p:spPr>
            <a:xfrm>
              <a:off x="6792436" y="1964863"/>
              <a:ext cx="234442" cy="186751"/>
            </a:xfrm>
            <a:prstGeom prst="rect">
              <a:avLst/>
            </a:prstGeom>
          </p:spPr>
        </p:pic>
        <p:sp>
          <p:nvSpPr>
            <p:cNvPr id="952" name="object 742">
              <a:extLst>
                <a:ext uri="{FF2B5EF4-FFF2-40B4-BE49-F238E27FC236}">
                  <a16:creationId xmlns:a16="http://schemas.microsoft.com/office/drawing/2014/main" id="{1F5F064D-D246-FC0A-5246-8DFDE7D4F99C}"/>
                </a:ext>
              </a:extLst>
            </p:cNvPr>
            <p:cNvSpPr/>
            <p:nvPr/>
          </p:nvSpPr>
          <p:spPr>
            <a:xfrm>
              <a:off x="6738098" y="2079054"/>
              <a:ext cx="281940" cy="73025"/>
            </a:xfrm>
            <a:custGeom>
              <a:avLst/>
              <a:gdLst/>
              <a:ahLst/>
              <a:cxnLst/>
              <a:rect l="l" t="t" r="r" b="b"/>
              <a:pathLst>
                <a:path w="281940" h="73025">
                  <a:moveTo>
                    <a:pt x="281901" y="72880"/>
                  </a:moveTo>
                  <a:lnTo>
                    <a:pt x="238870" y="30713"/>
                  </a:lnTo>
                  <a:lnTo>
                    <a:pt x="187939" y="3389"/>
                  </a:lnTo>
                  <a:lnTo>
                    <a:pt x="117641" y="0"/>
                  </a:lnTo>
                  <a:lnTo>
                    <a:pt x="0" y="13456"/>
                  </a:lnTo>
                </a:path>
              </a:pathLst>
            </a:custGeom>
            <a:ln w="13754">
              <a:solidFill>
                <a:srgbClr val="5EAE57"/>
              </a:solidFill>
            </a:ln>
          </p:spPr>
          <p:txBody>
            <a:bodyPr wrap="square" lIns="0" tIns="0" rIns="0" bIns="0" rtlCol="0"/>
            <a:lstStyle/>
            <a:p>
              <a:endParaRPr/>
            </a:p>
          </p:txBody>
        </p:sp>
        <p:pic>
          <p:nvPicPr>
            <p:cNvPr id="953" name="object 743">
              <a:extLst>
                <a:ext uri="{FF2B5EF4-FFF2-40B4-BE49-F238E27FC236}">
                  <a16:creationId xmlns:a16="http://schemas.microsoft.com/office/drawing/2014/main" id="{2E83780C-4367-8C23-5D25-1E436406E5EB}"/>
                </a:ext>
              </a:extLst>
            </p:cNvPr>
            <p:cNvPicPr/>
            <p:nvPr/>
          </p:nvPicPr>
          <p:blipFill>
            <a:blip r:embed="rId487" cstate="print"/>
            <a:stretch>
              <a:fillRect/>
            </a:stretch>
          </p:blipFill>
          <p:spPr>
            <a:xfrm>
              <a:off x="6822059" y="1960693"/>
              <a:ext cx="204819" cy="170489"/>
            </a:xfrm>
            <a:prstGeom prst="rect">
              <a:avLst/>
            </a:prstGeom>
          </p:spPr>
        </p:pic>
        <p:sp>
          <p:nvSpPr>
            <p:cNvPr id="954" name="object 744">
              <a:extLst>
                <a:ext uri="{FF2B5EF4-FFF2-40B4-BE49-F238E27FC236}">
                  <a16:creationId xmlns:a16="http://schemas.microsoft.com/office/drawing/2014/main" id="{B035DCA9-AA0D-5B4F-578E-3F27EFAAF70A}"/>
                </a:ext>
              </a:extLst>
            </p:cNvPr>
            <p:cNvSpPr/>
            <p:nvPr/>
          </p:nvSpPr>
          <p:spPr>
            <a:xfrm>
              <a:off x="6735644" y="2713351"/>
              <a:ext cx="276860" cy="138430"/>
            </a:xfrm>
            <a:custGeom>
              <a:avLst/>
              <a:gdLst/>
              <a:ahLst/>
              <a:cxnLst/>
              <a:rect l="l" t="t" r="r" b="b"/>
              <a:pathLst>
                <a:path w="276859" h="138430">
                  <a:moveTo>
                    <a:pt x="276720" y="137896"/>
                  </a:moveTo>
                  <a:lnTo>
                    <a:pt x="218418" y="78499"/>
                  </a:lnTo>
                  <a:lnTo>
                    <a:pt x="170159" y="44335"/>
                  </a:lnTo>
                  <a:lnTo>
                    <a:pt x="106000" y="22478"/>
                  </a:lnTo>
                  <a:lnTo>
                    <a:pt x="0" y="0"/>
                  </a:lnTo>
                </a:path>
              </a:pathLst>
            </a:custGeom>
            <a:ln w="13754">
              <a:solidFill>
                <a:srgbClr val="91BD53"/>
              </a:solidFill>
            </a:ln>
          </p:spPr>
          <p:txBody>
            <a:bodyPr wrap="square" lIns="0" tIns="0" rIns="0" bIns="0" rtlCol="0"/>
            <a:lstStyle/>
            <a:p>
              <a:endParaRPr/>
            </a:p>
          </p:txBody>
        </p:sp>
        <p:sp>
          <p:nvSpPr>
            <p:cNvPr id="955" name="object 745">
              <a:extLst>
                <a:ext uri="{FF2B5EF4-FFF2-40B4-BE49-F238E27FC236}">
                  <a16:creationId xmlns:a16="http://schemas.microsoft.com/office/drawing/2014/main" id="{9C9FC985-F8CD-D498-5217-2DA646DC4996}"/>
                </a:ext>
              </a:extLst>
            </p:cNvPr>
            <p:cNvSpPr/>
            <p:nvPr/>
          </p:nvSpPr>
          <p:spPr>
            <a:xfrm>
              <a:off x="6772175" y="2760666"/>
              <a:ext cx="245110" cy="80010"/>
            </a:xfrm>
            <a:custGeom>
              <a:avLst/>
              <a:gdLst/>
              <a:ahLst/>
              <a:cxnLst/>
              <a:rect l="l" t="t" r="r" b="b"/>
              <a:pathLst>
                <a:path w="245109" h="80010">
                  <a:moveTo>
                    <a:pt x="244995" y="79400"/>
                  </a:moveTo>
                  <a:lnTo>
                    <a:pt x="183167" y="35025"/>
                  </a:lnTo>
                  <a:lnTo>
                    <a:pt x="137037" y="11963"/>
                  </a:lnTo>
                  <a:lnTo>
                    <a:pt x="83638" y="2769"/>
                  </a:lnTo>
                  <a:lnTo>
                    <a:pt x="0" y="0"/>
                  </a:lnTo>
                </a:path>
              </a:pathLst>
            </a:custGeom>
            <a:ln w="13754">
              <a:solidFill>
                <a:srgbClr val="5EAE57"/>
              </a:solidFill>
            </a:ln>
          </p:spPr>
          <p:txBody>
            <a:bodyPr wrap="square" lIns="0" tIns="0" rIns="0" bIns="0" rtlCol="0"/>
            <a:lstStyle/>
            <a:p>
              <a:endParaRPr/>
            </a:p>
          </p:txBody>
        </p:sp>
        <p:sp>
          <p:nvSpPr>
            <p:cNvPr id="956" name="object 746">
              <a:extLst>
                <a:ext uri="{FF2B5EF4-FFF2-40B4-BE49-F238E27FC236}">
                  <a16:creationId xmlns:a16="http://schemas.microsoft.com/office/drawing/2014/main" id="{19601D26-4D44-EEC8-9DD9-30790D5E70D9}"/>
                </a:ext>
              </a:extLst>
            </p:cNvPr>
            <p:cNvSpPr/>
            <p:nvPr/>
          </p:nvSpPr>
          <p:spPr>
            <a:xfrm>
              <a:off x="6871987" y="2624407"/>
              <a:ext cx="148590" cy="185420"/>
            </a:xfrm>
            <a:custGeom>
              <a:avLst/>
              <a:gdLst/>
              <a:ahLst/>
              <a:cxnLst/>
              <a:rect l="l" t="t" r="r" b="b"/>
              <a:pathLst>
                <a:path w="148590" h="185419">
                  <a:moveTo>
                    <a:pt x="148013" y="185068"/>
                  </a:moveTo>
                  <a:lnTo>
                    <a:pt x="129987" y="133718"/>
                  </a:lnTo>
                  <a:lnTo>
                    <a:pt x="105419" y="88374"/>
                  </a:lnTo>
                  <a:lnTo>
                    <a:pt x="66940" y="50224"/>
                  </a:lnTo>
                  <a:lnTo>
                    <a:pt x="0" y="0"/>
                  </a:lnTo>
                </a:path>
              </a:pathLst>
            </a:custGeom>
            <a:ln w="13754">
              <a:solidFill>
                <a:srgbClr val="5EAE57"/>
              </a:solidFill>
            </a:ln>
          </p:spPr>
          <p:txBody>
            <a:bodyPr wrap="square" lIns="0" tIns="0" rIns="0" bIns="0" rtlCol="0"/>
            <a:lstStyle/>
            <a:p>
              <a:endParaRPr/>
            </a:p>
          </p:txBody>
        </p:sp>
        <p:sp>
          <p:nvSpPr>
            <p:cNvPr id="957" name="object 747">
              <a:extLst>
                <a:ext uri="{FF2B5EF4-FFF2-40B4-BE49-F238E27FC236}">
                  <a16:creationId xmlns:a16="http://schemas.microsoft.com/office/drawing/2014/main" id="{659A18F1-C2E8-671E-97D2-7CA9A747EE83}"/>
                </a:ext>
              </a:extLst>
            </p:cNvPr>
            <p:cNvSpPr/>
            <p:nvPr/>
          </p:nvSpPr>
          <p:spPr>
            <a:xfrm>
              <a:off x="6753998" y="2647929"/>
              <a:ext cx="249554" cy="168275"/>
            </a:xfrm>
            <a:custGeom>
              <a:avLst/>
              <a:gdLst/>
              <a:ahLst/>
              <a:cxnLst/>
              <a:rect l="l" t="t" r="r" b="b"/>
              <a:pathLst>
                <a:path w="249554" h="168275">
                  <a:moveTo>
                    <a:pt x="249123" y="167728"/>
                  </a:moveTo>
                  <a:lnTo>
                    <a:pt x="182187" y="109801"/>
                  </a:lnTo>
                  <a:lnTo>
                    <a:pt x="133924" y="73020"/>
                  </a:lnTo>
                  <a:lnTo>
                    <a:pt x="80980" y="41661"/>
                  </a:lnTo>
                  <a:lnTo>
                    <a:pt x="0" y="0"/>
                  </a:lnTo>
                </a:path>
              </a:pathLst>
            </a:custGeom>
            <a:ln w="13754">
              <a:solidFill>
                <a:srgbClr val="91BD53"/>
              </a:solidFill>
            </a:ln>
          </p:spPr>
          <p:txBody>
            <a:bodyPr wrap="square" lIns="0" tIns="0" rIns="0" bIns="0" rtlCol="0"/>
            <a:lstStyle/>
            <a:p>
              <a:endParaRPr/>
            </a:p>
          </p:txBody>
        </p:sp>
        <p:sp>
          <p:nvSpPr>
            <p:cNvPr id="958" name="object 748">
              <a:extLst>
                <a:ext uri="{FF2B5EF4-FFF2-40B4-BE49-F238E27FC236}">
                  <a16:creationId xmlns:a16="http://schemas.microsoft.com/office/drawing/2014/main" id="{8FFE2C41-2EAB-E994-B5C7-87A117BFEEDF}"/>
                </a:ext>
              </a:extLst>
            </p:cNvPr>
            <p:cNvSpPr/>
            <p:nvPr/>
          </p:nvSpPr>
          <p:spPr>
            <a:xfrm>
              <a:off x="6747135" y="2788682"/>
              <a:ext cx="273050" cy="56515"/>
            </a:xfrm>
            <a:custGeom>
              <a:avLst/>
              <a:gdLst/>
              <a:ahLst/>
              <a:cxnLst/>
              <a:rect l="l" t="t" r="r" b="b"/>
              <a:pathLst>
                <a:path w="273050" h="56514">
                  <a:moveTo>
                    <a:pt x="272865" y="56511"/>
                  </a:moveTo>
                  <a:lnTo>
                    <a:pt x="182699" y="22015"/>
                  </a:lnTo>
                  <a:lnTo>
                    <a:pt x="123023" y="4522"/>
                  </a:lnTo>
                  <a:lnTo>
                    <a:pt x="70736" y="0"/>
                  </a:lnTo>
                  <a:lnTo>
                    <a:pt x="0" y="3368"/>
                  </a:lnTo>
                </a:path>
              </a:pathLst>
            </a:custGeom>
            <a:ln w="13754">
              <a:solidFill>
                <a:srgbClr val="91BD53"/>
              </a:solidFill>
            </a:ln>
          </p:spPr>
          <p:txBody>
            <a:bodyPr wrap="square" lIns="0" tIns="0" rIns="0" bIns="0" rtlCol="0"/>
            <a:lstStyle/>
            <a:p>
              <a:endParaRPr/>
            </a:p>
          </p:txBody>
        </p:sp>
        <p:sp>
          <p:nvSpPr>
            <p:cNvPr id="959" name="object 749">
              <a:extLst>
                <a:ext uri="{FF2B5EF4-FFF2-40B4-BE49-F238E27FC236}">
                  <a16:creationId xmlns:a16="http://schemas.microsoft.com/office/drawing/2014/main" id="{3BB5143C-8451-988C-FED4-9160BE7386AD}"/>
                </a:ext>
              </a:extLst>
            </p:cNvPr>
            <p:cNvSpPr/>
            <p:nvPr/>
          </p:nvSpPr>
          <p:spPr>
            <a:xfrm>
              <a:off x="6689933" y="2677880"/>
              <a:ext cx="306070" cy="139700"/>
            </a:xfrm>
            <a:custGeom>
              <a:avLst/>
              <a:gdLst/>
              <a:ahLst/>
              <a:cxnLst/>
              <a:rect l="l" t="t" r="r" b="b"/>
              <a:pathLst>
                <a:path w="306070" h="139700">
                  <a:moveTo>
                    <a:pt x="305879" y="139217"/>
                  </a:moveTo>
                  <a:lnTo>
                    <a:pt x="245957" y="76648"/>
                  </a:lnTo>
                  <a:lnTo>
                    <a:pt x="194121" y="41290"/>
                  </a:lnTo>
                  <a:lnTo>
                    <a:pt x="121693" y="20091"/>
                  </a:lnTo>
                  <a:lnTo>
                    <a:pt x="0" y="0"/>
                  </a:lnTo>
                </a:path>
              </a:pathLst>
            </a:custGeom>
            <a:ln w="13754">
              <a:solidFill>
                <a:srgbClr val="5EAE57"/>
              </a:solidFill>
            </a:ln>
          </p:spPr>
          <p:txBody>
            <a:bodyPr wrap="square" lIns="0" tIns="0" rIns="0" bIns="0" rtlCol="0"/>
            <a:lstStyle/>
            <a:p>
              <a:endParaRPr/>
            </a:p>
          </p:txBody>
        </p:sp>
        <p:sp>
          <p:nvSpPr>
            <p:cNvPr id="960" name="object 750">
              <a:extLst>
                <a:ext uri="{FF2B5EF4-FFF2-40B4-BE49-F238E27FC236}">
                  <a16:creationId xmlns:a16="http://schemas.microsoft.com/office/drawing/2014/main" id="{CFB3A482-3DC4-1DA3-93BE-838E41EE5081}"/>
                </a:ext>
              </a:extLst>
            </p:cNvPr>
            <p:cNvSpPr/>
            <p:nvPr/>
          </p:nvSpPr>
          <p:spPr>
            <a:xfrm>
              <a:off x="6838372" y="2651959"/>
              <a:ext cx="182245" cy="179705"/>
            </a:xfrm>
            <a:custGeom>
              <a:avLst/>
              <a:gdLst/>
              <a:ahLst/>
              <a:cxnLst/>
              <a:rect l="l" t="t" r="r" b="b"/>
              <a:pathLst>
                <a:path w="182245" h="179705">
                  <a:moveTo>
                    <a:pt x="181629" y="179229"/>
                  </a:moveTo>
                  <a:lnTo>
                    <a:pt x="162511" y="142549"/>
                  </a:lnTo>
                  <a:lnTo>
                    <a:pt x="136021" y="109356"/>
                  </a:lnTo>
                  <a:lnTo>
                    <a:pt x="87612" y="67604"/>
                  </a:lnTo>
                  <a:lnTo>
                    <a:pt x="0" y="0"/>
                  </a:lnTo>
                </a:path>
              </a:pathLst>
            </a:custGeom>
            <a:ln w="13754">
              <a:solidFill>
                <a:srgbClr val="91BD53"/>
              </a:solidFill>
            </a:ln>
          </p:spPr>
          <p:txBody>
            <a:bodyPr wrap="square" lIns="0" tIns="0" rIns="0" bIns="0" rtlCol="0"/>
            <a:lstStyle/>
            <a:p>
              <a:endParaRPr/>
            </a:p>
          </p:txBody>
        </p:sp>
        <p:sp>
          <p:nvSpPr>
            <p:cNvPr id="961" name="object 751">
              <a:extLst>
                <a:ext uri="{FF2B5EF4-FFF2-40B4-BE49-F238E27FC236}">
                  <a16:creationId xmlns:a16="http://schemas.microsoft.com/office/drawing/2014/main" id="{D986711E-115B-5A14-BBEF-A3F3DBCB54FF}"/>
                </a:ext>
              </a:extLst>
            </p:cNvPr>
            <p:cNvSpPr/>
            <p:nvPr/>
          </p:nvSpPr>
          <p:spPr>
            <a:xfrm>
              <a:off x="6746600" y="1800745"/>
              <a:ext cx="273685" cy="137795"/>
            </a:xfrm>
            <a:custGeom>
              <a:avLst/>
              <a:gdLst/>
              <a:ahLst/>
              <a:cxnLst/>
              <a:rect l="l" t="t" r="r" b="b"/>
              <a:pathLst>
                <a:path w="273684" h="137794">
                  <a:moveTo>
                    <a:pt x="273400" y="137204"/>
                  </a:moveTo>
                  <a:lnTo>
                    <a:pt x="217902" y="79924"/>
                  </a:lnTo>
                  <a:lnTo>
                    <a:pt x="169865" y="45446"/>
                  </a:lnTo>
                  <a:lnTo>
                    <a:pt x="105850" y="23171"/>
                  </a:lnTo>
                  <a:lnTo>
                    <a:pt x="0" y="0"/>
                  </a:lnTo>
                </a:path>
              </a:pathLst>
            </a:custGeom>
            <a:ln w="13754">
              <a:solidFill>
                <a:srgbClr val="91BD53"/>
              </a:solidFill>
            </a:ln>
          </p:spPr>
          <p:txBody>
            <a:bodyPr wrap="square" lIns="0" tIns="0" rIns="0" bIns="0" rtlCol="0"/>
            <a:lstStyle/>
            <a:p>
              <a:endParaRPr/>
            </a:p>
          </p:txBody>
        </p:sp>
        <p:sp>
          <p:nvSpPr>
            <p:cNvPr id="962" name="object 752">
              <a:extLst>
                <a:ext uri="{FF2B5EF4-FFF2-40B4-BE49-F238E27FC236}">
                  <a16:creationId xmlns:a16="http://schemas.microsoft.com/office/drawing/2014/main" id="{47E7A239-0387-F9F0-D62A-F6D710A63D23}"/>
                </a:ext>
              </a:extLst>
            </p:cNvPr>
            <p:cNvSpPr/>
            <p:nvPr/>
          </p:nvSpPr>
          <p:spPr>
            <a:xfrm>
              <a:off x="6736227" y="1837004"/>
              <a:ext cx="283845" cy="88265"/>
            </a:xfrm>
            <a:custGeom>
              <a:avLst/>
              <a:gdLst/>
              <a:ahLst/>
              <a:cxnLst/>
              <a:rect l="l" t="t" r="r" b="b"/>
              <a:pathLst>
                <a:path w="283845" h="88264">
                  <a:moveTo>
                    <a:pt x="283773" y="88059"/>
                  </a:moveTo>
                  <a:lnTo>
                    <a:pt x="202598" y="40985"/>
                  </a:lnTo>
                  <a:lnTo>
                    <a:pt x="142787" y="14270"/>
                  </a:lnTo>
                  <a:lnTo>
                    <a:pt x="84350" y="3492"/>
                  </a:lnTo>
                  <a:lnTo>
                    <a:pt x="0" y="0"/>
                  </a:lnTo>
                </a:path>
              </a:pathLst>
            </a:custGeom>
            <a:ln w="13754">
              <a:solidFill>
                <a:srgbClr val="91BD53"/>
              </a:solidFill>
            </a:ln>
          </p:spPr>
          <p:txBody>
            <a:bodyPr wrap="square" lIns="0" tIns="0" rIns="0" bIns="0" rtlCol="0"/>
            <a:lstStyle/>
            <a:p>
              <a:endParaRPr/>
            </a:p>
          </p:txBody>
        </p:sp>
        <p:pic>
          <p:nvPicPr>
            <p:cNvPr id="963" name="object 753">
              <a:extLst>
                <a:ext uri="{FF2B5EF4-FFF2-40B4-BE49-F238E27FC236}">
                  <a16:creationId xmlns:a16="http://schemas.microsoft.com/office/drawing/2014/main" id="{9B621C0A-0DF4-8F07-CDD2-EF1B9373FD77}"/>
                </a:ext>
              </a:extLst>
            </p:cNvPr>
            <p:cNvPicPr/>
            <p:nvPr/>
          </p:nvPicPr>
          <p:blipFill>
            <a:blip r:embed="rId488" cstate="print"/>
            <a:stretch>
              <a:fillRect/>
            </a:stretch>
          </p:blipFill>
          <p:spPr>
            <a:xfrm>
              <a:off x="6779417" y="1753698"/>
              <a:ext cx="240868" cy="184232"/>
            </a:xfrm>
            <a:prstGeom prst="rect">
              <a:avLst/>
            </a:prstGeom>
          </p:spPr>
        </p:pic>
        <p:sp>
          <p:nvSpPr>
            <p:cNvPr id="964" name="object 754">
              <a:extLst>
                <a:ext uri="{FF2B5EF4-FFF2-40B4-BE49-F238E27FC236}">
                  <a16:creationId xmlns:a16="http://schemas.microsoft.com/office/drawing/2014/main" id="{458A91D3-C3FA-387C-D8F2-A5DDAD270BD7}"/>
                </a:ext>
              </a:extLst>
            </p:cNvPr>
            <p:cNvSpPr/>
            <p:nvPr/>
          </p:nvSpPr>
          <p:spPr>
            <a:xfrm>
              <a:off x="6694000" y="1861854"/>
              <a:ext cx="321310" cy="50165"/>
            </a:xfrm>
            <a:custGeom>
              <a:avLst/>
              <a:gdLst/>
              <a:ahLst/>
              <a:cxnLst/>
              <a:rect l="l" t="t" r="r" b="b"/>
              <a:pathLst>
                <a:path w="321309" h="50164">
                  <a:moveTo>
                    <a:pt x="321119" y="49797"/>
                  </a:moveTo>
                  <a:lnTo>
                    <a:pt x="201923" y="18991"/>
                  </a:lnTo>
                  <a:lnTo>
                    <a:pt x="128741" y="3853"/>
                  </a:lnTo>
                  <a:lnTo>
                    <a:pt x="71468" y="0"/>
                  </a:lnTo>
                  <a:lnTo>
                    <a:pt x="0" y="3048"/>
                  </a:lnTo>
                </a:path>
              </a:pathLst>
            </a:custGeom>
            <a:ln w="13754">
              <a:solidFill>
                <a:srgbClr val="5EAE57"/>
              </a:solidFill>
            </a:ln>
          </p:spPr>
          <p:txBody>
            <a:bodyPr wrap="square" lIns="0" tIns="0" rIns="0" bIns="0" rtlCol="0"/>
            <a:lstStyle/>
            <a:p>
              <a:endParaRPr/>
            </a:p>
          </p:txBody>
        </p:sp>
        <p:sp>
          <p:nvSpPr>
            <p:cNvPr id="965" name="object 755">
              <a:extLst>
                <a:ext uri="{FF2B5EF4-FFF2-40B4-BE49-F238E27FC236}">
                  <a16:creationId xmlns:a16="http://schemas.microsoft.com/office/drawing/2014/main" id="{A741EEE1-7D12-BEF0-4FF0-A10E7CDF107E}"/>
                </a:ext>
              </a:extLst>
            </p:cNvPr>
            <p:cNvSpPr/>
            <p:nvPr/>
          </p:nvSpPr>
          <p:spPr>
            <a:xfrm>
              <a:off x="6849733" y="1740020"/>
              <a:ext cx="170815" cy="163195"/>
            </a:xfrm>
            <a:custGeom>
              <a:avLst/>
              <a:gdLst/>
              <a:ahLst/>
              <a:cxnLst/>
              <a:rect l="l" t="t" r="r" b="b"/>
              <a:pathLst>
                <a:path w="170815" h="163194">
                  <a:moveTo>
                    <a:pt x="170267" y="163086"/>
                  </a:moveTo>
                  <a:lnTo>
                    <a:pt x="158910" y="139772"/>
                  </a:lnTo>
                  <a:lnTo>
                    <a:pt x="134510" y="109104"/>
                  </a:lnTo>
                  <a:lnTo>
                    <a:pt x="87066" y="68031"/>
                  </a:lnTo>
                  <a:lnTo>
                    <a:pt x="0" y="0"/>
                  </a:lnTo>
                </a:path>
              </a:pathLst>
            </a:custGeom>
            <a:ln w="13754">
              <a:solidFill>
                <a:srgbClr val="91BD53"/>
              </a:solidFill>
            </a:ln>
          </p:spPr>
          <p:txBody>
            <a:bodyPr wrap="square" lIns="0" tIns="0" rIns="0" bIns="0" rtlCol="0"/>
            <a:lstStyle/>
            <a:p>
              <a:endParaRPr/>
            </a:p>
          </p:txBody>
        </p:sp>
        <p:sp>
          <p:nvSpPr>
            <p:cNvPr id="966" name="object 756">
              <a:extLst>
                <a:ext uri="{FF2B5EF4-FFF2-40B4-BE49-F238E27FC236}">
                  <a16:creationId xmlns:a16="http://schemas.microsoft.com/office/drawing/2014/main" id="{8B94A382-6050-055A-EEA5-4CD594296428}"/>
                </a:ext>
              </a:extLst>
            </p:cNvPr>
            <p:cNvSpPr/>
            <p:nvPr/>
          </p:nvSpPr>
          <p:spPr>
            <a:xfrm>
              <a:off x="6724248" y="1764170"/>
              <a:ext cx="295910" cy="149860"/>
            </a:xfrm>
            <a:custGeom>
              <a:avLst/>
              <a:gdLst/>
              <a:ahLst/>
              <a:cxnLst/>
              <a:rect l="l" t="t" r="r" b="b"/>
              <a:pathLst>
                <a:path w="295909" h="149860">
                  <a:moveTo>
                    <a:pt x="295752" y="149399"/>
                  </a:moveTo>
                  <a:lnTo>
                    <a:pt x="229534" y="87050"/>
                  </a:lnTo>
                  <a:lnTo>
                    <a:pt x="173312" y="47558"/>
                  </a:lnTo>
                  <a:lnTo>
                    <a:pt x="106281" y="23435"/>
                  </a:lnTo>
                  <a:lnTo>
                    <a:pt x="0" y="0"/>
                  </a:lnTo>
                </a:path>
              </a:pathLst>
            </a:custGeom>
            <a:ln w="13754">
              <a:solidFill>
                <a:srgbClr val="5EAE57"/>
              </a:solidFill>
            </a:ln>
          </p:spPr>
          <p:txBody>
            <a:bodyPr wrap="square" lIns="0" tIns="0" rIns="0" bIns="0" rtlCol="0"/>
            <a:lstStyle/>
            <a:p>
              <a:endParaRPr/>
            </a:p>
          </p:txBody>
        </p:sp>
        <p:pic>
          <p:nvPicPr>
            <p:cNvPr id="967" name="object 757">
              <a:extLst>
                <a:ext uri="{FF2B5EF4-FFF2-40B4-BE49-F238E27FC236}">
                  <a16:creationId xmlns:a16="http://schemas.microsoft.com/office/drawing/2014/main" id="{14965FF7-82D7-85D0-783E-F592E6F6D653}"/>
                </a:ext>
              </a:extLst>
            </p:cNvPr>
            <p:cNvPicPr/>
            <p:nvPr/>
          </p:nvPicPr>
          <p:blipFill>
            <a:blip r:embed="rId489" cstate="print"/>
            <a:stretch>
              <a:fillRect/>
            </a:stretch>
          </p:blipFill>
          <p:spPr>
            <a:xfrm>
              <a:off x="6832497" y="6805295"/>
              <a:ext cx="137312" cy="175685"/>
            </a:xfrm>
            <a:prstGeom prst="rect">
              <a:avLst/>
            </a:prstGeom>
          </p:spPr>
        </p:pic>
        <p:pic>
          <p:nvPicPr>
            <p:cNvPr id="968" name="object 758">
              <a:extLst>
                <a:ext uri="{FF2B5EF4-FFF2-40B4-BE49-F238E27FC236}">
                  <a16:creationId xmlns:a16="http://schemas.microsoft.com/office/drawing/2014/main" id="{143E846B-BA4C-7094-EC8F-F5994D75A864}"/>
                </a:ext>
              </a:extLst>
            </p:cNvPr>
            <p:cNvPicPr/>
            <p:nvPr/>
          </p:nvPicPr>
          <p:blipFill>
            <a:blip r:embed="rId490" cstate="print"/>
            <a:stretch>
              <a:fillRect/>
            </a:stretch>
          </p:blipFill>
          <p:spPr>
            <a:xfrm>
              <a:off x="6928197" y="1699883"/>
              <a:ext cx="88912" cy="83126"/>
            </a:xfrm>
            <a:prstGeom prst="rect">
              <a:avLst/>
            </a:prstGeom>
          </p:spPr>
        </p:pic>
        <p:pic>
          <p:nvPicPr>
            <p:cNvPr id="969" name="object 759">
              <a:extLst>
                <a:ext uri="{FF2B5EF4-FFF2-40B4-BE49-F238E27FC236}">
                  <a16:creationId xmlns:a16="http://schemas.microsoft.com/office/drawing/2014/main" id="{FD2173BA-EB12-2471-72F9-7DE59D9BBE5D}"/>
                </a:ext>
              </a:extLst>
            </p:cNvPr>
            <p:cNvPicPr/>
            <p:nvPr/>
          </p:nvPicPr>
          <p:blipFill>
            <a:blip r:embed="rId491" cstate="print"/>
            <a:stretch>
              <a:fillRect/>
            </a:stretch>
          </p:blipFill>
          <p:spPr>
            <a:xfrm>
              <a:off x="4171236" y="1152004"/>
              <a:ext cx="70885" cy="48452"/>
            </a:xfrm>
            <a:prstGeom prst="rect">
              <a:avLst/>
            </a:prstGeom>
          </p:spPr>
        </p:pic>
        <p:pic>
          <p:nvPicPr>
            <p:cNvPr id="970" name="object 760">
              <a:extLst>
                <a:ext uri="{FF2B5EF4-FFF2-40B4-BE49-F238E27FC236}">
                  <a16:creationId xmlns:a16="http://schemas.microsoft.com/office/drawing/2014/main" id="{6DAEE263-6604-1D80-BE4F-39321FB83943}"/>
                </a:ext>
              </a:extLst>
            </p:cNvPr>
            <p:cNvPicPr/>
            <p:nvPr/>
          </p:nvPicPr>
          <p:blipFill>
            <a:blip r:embed="rId492" cstate="print"/>
            <a:stretch>
              <a:fillRect/>
            </a:stretch>
          </p:blipFill>
          <p:spPr>
            <a:xfrm>
              <a:off x="6328580" y="1330593"/>
              <a:ext cx="247998" cy="326710"/>
            </a:xfrm>
            <a:prstGeom prst="rect">
              <a:avLst/>
            </a:prstGeom>
          </p:spPr>
        </p:pic>
        <p:pic>
          <p:nvPicPr>
            <p:cNvPr id="971" name="object 761">
              <a:extLst>
                <a:ext uri="{FF2B5EF4-FFF2-40B4-BE49-F238E27FC236}">
                  <a16:creationId xmlns:a16="http://schemas.microsoft.com/office/drawing/2014/main" id="{CB594CD1-4EC5-85A1-86D9-5C6636B43D86}"/>
                </a:ext>
              </a:extLst>
            </p:cNvPr>
            <p:cNvPicPr/>
            <p:nvPr/>
          </p:nvPicPr>
          <p:blipFill>
            <a:blip r:embed="rId493" cstate="print"/>
            <a:stretch>
              <a:fillRect/>
            </a:stretch>
          </p:blipFill>
          <p:spPr>
            <a:xfrm>
              <a:off x="5496218" y="1771439"/>
              <a:ext cx="205739" cy="114699"/>
            </a:xfrm>
            <a:prstGeom prst="rect">
              <a:avLst/>
            </a:prstGeom>
          </p:spPr>
        </p:pic>
        <p:pic>
          <p:nvPicPr>
            <p:cNvPr id="972" name="object 762">
              <a:extLst>
                <a:ext uri="{FF2B5EF4-FFF2-40B4-BE49-F238E27FC236}">
                  <a16:creationId xmlns:a16="http://schemas.microsoft.com/office/drawing/2014/main" id="{6D5AB704-8CFC-C131-9488-02CE58F0822C}"/>
                </a:ext>
              </a:extLst>
            </p:cNvPr>
            <p:cNvPicPr/>
            <p:nvPr/>
          </p:nvPicPr>
          <p:blipFill>
            <a:blip r:embed="rId494" cstate="print"/>
            <a:stretch>
              <a:fillRect/>
            </a:stretch>
          </p:blipFill>
          <p:spPr>
            <a:xfrm>
              <a:off x="6030780" y="1762261"/>
              <a:ext cx="212598" cy="133453"/>
            </a:xfrm>
            <a:prstGeom prst="rect">
              <a:avLst/>
            </a:prstGeom>
          </p:spPr>
        </p:pic>
        <p:sp>
          <p:nvSpPr>
            <p:cNvPr id="973" name="object 763">
              <a:extLst>
                <a:ext uri="{FF2B5EF4-FFF2-40B4-BE49-F238E27FC236}">
                  <a16:creationId xmlns:a16="http://schemas.microsoft.com/office/drawing/2014/main" id="{3D5B99D4-0D01-826B-D0B6-38532E66D7F2}"/>
                </a:ext>
              </a:extLst>
            </p:cNvPr>
            <p:cNvSpPr/>
            <p:nvPr/>
          </p:nvSpPr>
          <p:spPr>
            <a:xfrm>
              <a:off x="5346991" y="1308340"/>
              <a:ext cx="182245" cy="276225"/>
            </a:xfrm>
            <a:custGeom>
              <a:avLst/>
              <a:gdLst/>
              <a:ahLst/>
              <a:cxnLst/>
              <a:rect l="l" t="t" r="r" b="b"/>
              <a:pathLst>
                <a:path w="182245" h="276225">
                  <a:moveTo>
                    <a:pt x="4508" y="0"/>
                  </a:moveTo>
                  <a:lnTo>
                    <a:pt x="0" y="8067"/>
                  </a:lnTo>
                  <a:lnTo>
                    <a:pt x="365" y="22666"/>
                  </a:lnTo>
                  <a:lnTo>
                    <a:pt x="6612" y="41108"/>
                  </a:lnTo>
                  <a:lnTo>
                    <a:pt x="19748" y="60705"/>
                  </a:lnTo>
                  <a:lnTo>
                    <a:pt x="30448" y="71707"/>
                  </a:lnTo>
                  <a:lnTo>
                    <a:pt x="54487" y="93340"/>
                  </a:lnTo>
                  <a:lnTo>
                    <a:pt x="65608" y="103949"/>
                  </a:lnTo>
                  <a:lnTo>
                    <a:pt x="91554" y="135562"/>
                  </a:lnTo>
                  <a:lnTo>
                    <a:pt x="97581" y="161850"/>
                  </a:lnTo>
                  <a:lnTo>
                    <a:pt x="97017" y="175129"/>
                  </a:lnTo>
                  <a:lnTo>
                    <a:pt x="87474" y="216052"/>
                  </a:lnTo>
                  <a:lnTo>
                    <a:pt x="68440" y="266979"/>
                  </a:lnTo>
                  <a:lnTo>
                    <a:pt x="68605" y="271183"/>
                  </a:lnTo>
                  <a:lnTo>
                    <a:pt x="75708" y="275701"/>
                  </a:lnTo>
                  <a:lnTo>
                    <a:pt x="91470" y="273780"/>
                  </a:lnTo>
                  <a:lnTo>
                    <a:pt x="108659" y="268354"/>
                  </a:lnTo>
                  <a:lnTo>
                    <a:pt x="143990" y="237082"/>
                  </a:lnTo>
                  <a:lnTo>
                    <a:pt x="167716" y="187988"/>
                  </a:lnTo>
                  <a:lnTo>
                    <a:pt x="179857" y="147294"/>
                  </a:lnTo>
                  <a:lnTo>
                    <a:pt x="181939" y="131052"/>
                  </a:lnTo>
                  <a:lnTo>
                    <a:pt x="181745" y="122925"/>
                  </a:lnTo>
                  <a:lnTo>
                    <a:pt x="164590" y="88649"/>
                  </a:lnTo>
                  <a:lnTo>
                    <a:pt x="125004" y="55525"/>
                  </a:lnTo>
                  <a:lnTo>
                    <a:pt x="90449" y="32778"/>
                  </a:lnTo>
                  <a:lnTo>
                    <a:pt x="40068" y="11655"/>
                  </a:lnTo>
                  <a:lnTo>
                    <a:pt x="15172" y="3339"/>
                  </a:lnTo>
                  <a:lnTo>
                    <a:pt x="4508" y="0"/>
                  </a:lnTo>
                  <a:close/>
                </a:path>
              </a:pathLst>
            </a:custGeom>
            <a:solidFill>
              <a:srgbClr val="166F98"/>
            </a:solidFill>
          </p:spPr>
          <p:txBody>
            <a:bodyPr wrap="square" lIns="0" tIns="0" rIns="0" bIns="0" rtlCol="0"/>
            <a:lstStyle/>
            <a:p>
              <a:endParaRPr/>
            </a:p>
          </p:txBody>
        </p:sp>
        <p:sp>
          <p:nvSpPr>
            <p:cNvPr id="974" name="object 764">
              <a:extLst>
                <a:ext uri="{FF2B5EF4-FFF2-40B4-BE49-F238E27FC236}">
                  <a16:creationId xmlns:a16="http://schemas.microsoft.com/office/drawing/2014/main" id="{D43AA674-4BDA-57BC-1DAF-2C30091FAD1C}"/>
                </a:ext>
              </a:extLst>
            </p:cNvPr>
            <p:cNvSpPr/>
            <p:nvPr/>
          </p:nvSpPr>
          <p:spPr>
            <a:xfrm>
              <a:off x="5455678" y="1395979"/>
              <a:ext cx="687705" cy="835025"/>
            </a:xfrm>
            <a:custGeom>
              <a:avLst/>
              <a:gdLst/>
              <a:ahLst/>
              <a:cxnLst/>
              <a:rect l="l" t="t" r="r" b="b"/>
              <a:pathLst>
                <a:path w="687704" h="835025">
                  <a:moveTo>
                    <a:pt x="135363" y="0"/>
                  </a:moveTo>
                  <a:lnTo>
                    <a:pt x="80626" y="2608"/>
                  </a:lnTo>
                  <a:lnTo>
                    <a:pt x="33595" y="9282"/>
                  </a:lnTo>
                  <a:lnTo>
                    <a:pt x="3608" y="21271"/>
                  </a:lnTo>
                  <a:lnTo>
                    <a:pt x="0" y="39823"/>
                  </a:lnTo>
                  <a:lnTo>
                    <a:pt x="19399" y="54369"/>
                  </a:lnTo>
                  <a:lnTo>
                    <a:pt x="51990" y="66339"/>
                  </a:lnTo>
                  <a:lnTo>
                    <a:pt x="86567" y="75869"/>
                  </a:lnTo>
                  <a:lnTo>
                    <a:pt x="111925" y="83092"/>
                  </a:lnTo>
                  <a:lnTo>
                    <a:pt x="152035" y="105009"/>
                  </a:lnTo>
                  <a:lnTo>
                    <a:pt x="181242" y="136211"/>
                  </a:lnTo>
                  <a:lnTo>
                    <a:pt x="201001" y="174498"/>
                  </a:lnTo>
                  <a:lnTo>
                    <a:pt x="212763" y="217669"/>
                  </a:lnTo>
                  <a:lnTo>
                    <a:pt x="217984" y="263523"/>
                  </a:lnTo>
                  <a:lnTo>
                    <a:pt x="218118" y="309860"/>
                  </a:lnTo>
                  <a:lnTo>
                    <a:pt x="214617" y="354478"/>
                  </a:lnTo>
                  <a:lnTo>
                    <a:pt x="205602" y="405715"/>
                  </a:lnTo>
                  <a:lnTo>
                    <a:pt x="192436" y="449374"/>
                  </a:lnTo>
                  <a:lnTo>
                    <a:pt x="160557" y="533333"/>
                  </a:lnTo>
                  <a:lnTo>
                    <a:pt x="145300" y="583320"/>
                  </a:lnTo>
                  <a:lnTo>
                    <a:pt x="136518" y="627138"/>
                  </a:lnTo>
                  <a:lnTo>
                    <a:pt x="132795" y="677122"/>
                  </a:lnTo>
                  <a:lnTo>
                    <a:pt x="138433" y="726334"/>
                  </a:lnTo>
                  <a:lnTo>
                    <a:pt x="157734" y="767838"/>
                  </a:lnTo>
                  <a:lnTo>
                    <a:pt x="192787" y="798608"/>
                  </a:lnTo>
                  <a:lnTo>
                    <a:pt x="237962" y="818774"/>
                  </a:lnTo>
                  <a:lnTo>
                    <a:pt x="289172" y="830235"/>
                  </a:lnTo>
                  <a:lnTo>
                    <a:pt x="342334" y="834885"/>
                  </a:lnTo>
                  <a:lnTo>
                    <a:pt x="393363" y="834620"/>
                  </a:lnTo>
                  <a:lnTo>
                    <a:pt x="438175" y="831338"/>
                  </a:lnTo>
                  <a:lnTo>
                    <a:pt x="481693" y="824159"/>
                  </a:lnTo>
                  <a:lnTo>
                    <a:pt x="524765" y="811321"/>
                  </a:lnTo>
                  <a:lnTo>
                    <a:pt x="565692" y="792500"/>
                  </a:lnTo>
                  <a:lnTo>
                    <a:pt x="602774" y="767369"/>
                  </a:lnTo>
                  <a:lnTo>
                    <a:pt x="634314" y="735605"/>
                  </a:lnTo>
                  <a:lnTo>
                    <a:pt x="659881" y="696370"/>
                  </a:lnTo>
                  <a:lnTo>
                    <a:pt x="676602" y="654730"/>
                  </a:lnTo>
                  <a:lnTo>
                    <a:pt x="685388" y="611359"/>
                  </a:lnTo>
                  <a:lnTo>
                    <a:pt x="687149" y="566930"/>
                  </a:lnTo>
                  <a:lnTo>
                    <a:pt x="682796" y="522115"/>
                  </a:lnTo>
                  <a:lnTo>
                    <a:pt x="673240" y="477587"/>
                  </a:lnTo>
                  <a:lnTo>
                    <a:pt x="659392" y="434019"/>
                  </a:lnTo>
                  <a:lnTo>
                    <a:pt x="642162" y="392083"/>
                  </a:lnTo>
                  <a:lnTo>
                    <a:pt x="621943" y="351026"/>
                  </a:lnTo>
                  <a:lnTo>
                    <a:pt x="599700" y="310972"/>
                  </a:lnTo>
                  <a:lnTo>
                    <a:pt x="576182" y="271597"/>
                  </a:lnTo>
                  <a:lnTo>
                    <a:pt x="528307" y="193595"/>
                  </a:lnTo>
                  <a:lnTo>
                    <a:pt x="499454" y="151961"/>
                  </a:lnTo>
                  <a:lnTo>
                    <a:pt x="466198" y="115218"/>
                  </a:lnTo>
                  <a:lnTo>
                    <a:pt x="429070" y="83344"/>
                  </a:lnTo>
                  <a:lnTo>
                    <a:pt x="388602" y="56315"/>
                  </a:lnTo>
                  <a:lnTo>
                    <a:pt x="345323" y="34109"/>
                  </a:lnTo>
                  <a:lnTo>
                    <a:pt x="299767" y="16702"/>
                  </a:lnTo>
                  <a:lnTo>
                    <a:pt x="252463" y="4073"/>
                  </a:lnTo>
                  <a:lnTo>
                    <a:pt x="188472" y="207"/>
                  </a:lnTo>
                  <a:lnTo>
                    <a:pt x="135363" y="0"/>
                  </a:lnTo>
                  <a:close/>
                </a:path>
              </a:pathLst>
            </a:custGeom>
            <a:solidFill>
              <a:srgbClr val="1A8ABD"/>
            </a:solidFill>
          </p:spPr>
          <p:txBody>
            <a:bodyPr wrap="square" lIns="0" tIns="0" rIns="0" bIns="0" rtlCol="0"/>
            <a:lstStyle/>
            <a:p>
              <a:endParaRPr/>
            </a:p>
          </p:txBody>
        </p:sp>
        <p:sp>
          <p:nvSpPr>
            <p:cNvPr id="975" name="object 765">
              <a:extLst>
                <a:ext uri="{FF2B5EF4-FFF2-40B4-BE49-F238E27FC236}">
                  <a16:creationId xmlns:a16="http://schemas.microsoft.com/office/drawing/2014/main" id="{9345B532-80E7-2FFB-A62A-C57DF750EFE6}"/>
                </a:ext>
              </a:extLst>
            </p:cNvPr>
            <p:cNvSpPr/>
            <p:nvPr/>
          </p:nvSpPr>
          <p:spPr>
            <a:xfrm>
              <a:off x="5588480" y="2017658"/>
              <a:ext cx="551180" cy="217804"/>
            </a:xfrm>
            <a:custGeom>
              <a:avLst/>
              <a:gdLst/>
              <a:ahLst/>
              <a:cxnLst/>
              <a:rect l="l" t="t" r="r" b="b"/>
              <a:pathLst>
                <a:path w="551179" h="217805">
                  <a:moveTo>
                    <a:pt x="551176" y="0"/>
                  </a:moveTo>
                  <a:lnTo>
                    <a:pt x="521731" y="37327"/>
                  </a:lnTo>
                  <a:lnTo>
                    <a:pt x="488408" y="71034"/>
                  </a:lnTo>
                  <a:lnTo>
                    <a:pt x="446756" y="101853"/>
                  </a:lnTo>
                  <a:lnTo>
                    <a:pt x="400311" y="124726"/>
                  </a:lnTo>
                  <a:lnTo>
                    <a:pt x="347861" y="141617"/>
                  </a:lnTo>
                  <a:lnTo>
                    <a:pt x="302642" y="150190"/>
                  </a:lnTo>
                  <a:lnTo>
                    <a:pt x="241740" y="150737"/>
                  </a:lnTo>
                  <a:lnTo>
                    <a:pt x="221539" y="150351"/>
                  </a:lnTo>
                  <a:lnTo>
                    <a:pt x="174257" y="143906"/>
                  </a:lnTo>
                  <a:lnTo>
                    <a:pt x="119241" y="128581"/>
                  </a:lnTo>
                  <a:lnTo>
                    <a:pt x="83308" y="115392"/>
                  </a:lnTo>
                  <a:lnTo>
                    <a:pt x="49726" y="93441"/>
                  </a:lnTo>
                  <a:lnTo>
                    <a:pt x="8389" y="33980"/>
                  </a:lnTo>
                  <a:lnTo>
                    <a:pt x="1621" y="22567"/>
                  </a:lnTo>
                  <a:lnTo>
                    <a:pt x="0" y="56047"/>
                  </a:lnTo>
                  <a:lnTo>
                    <a:pt x="10396" y="119863"/>
                  </a:lnTo>
                  <a:lnTo>
                    <a:pt x="60071" y="177320"/>
                  </a:lnTo>
                  <a:lnTo>
                    <a:pt x="105473" y="198453"/>
                  </a:lnTo>
                  <a:lnTo>
                    <a:pt x="156980" y="211169"/>
                  </a:lnTo>
                  <a:lnTo>
                    <a:pt x="210439" y="217073"/>
                  </a:lnTo>
                  <a:lnTo>
                    <a:pt x="261696" y="217772"/>
                  </a:lnTo>
                  <a:lnTo>
                    <a:pt x="306599" y="214871"/>
                  </a:lnTo>
                  <a:lnTo>
                    <a:pt x="349989" y="207150"/>
                  </a:lnTo>
                  <a:lnTo>
                    <a:pt x="392756" y="193021"/>
                  </a:lnTo>
                  <a:lnTo>
                    <a:pt x="433320" y="172656"/>
                  </a:lnTo>
                  <a:lnTo>
                    <a:pt x="470101" y="146230"/>
                  </a:lnTo>
                  <a:lnTo>
                    <a:pt x="501519" y="113919"/>
                  </a:lnTo>
                  <a:lnTo>
                    <a:pt x="534467" y="59016"/>
                  </a:lnTo>
                  <a:lnTo>
                    <a:pt x="544701" y="29912"/>
                  </a:lnTo>
                  <a:lnTo>
                    <a:pt x="551176" y="0"/>
                  </a:lnTo>
                  <a:close/>
                </a:path>
              </a:pathLst>
            </a:custGeom>
            <a:solidFill>
              <a:srgbClr val="63B9E9"/>
            </a:solidFill>
          </p:spPr>
          <p:txBody>
            <a:bodyPr wrap="square" lIns="0" tIns="0" rIns="0" bIns="0" rtlCol="0"/>
            <a:lstStyle/>
            <a:p>
              <a:endParaRPr/>
            </a:p>
          </p:txBody>
        </p:sp>
        <p:sp>
          <p:nvSpPr>
            <p:cNvPr id="976" name="object 766">
              <a:extLst>
                <a:ext uri="{FF2B5EF4-FFF2-40B4-BE49-F238E27FC236}">
                  <a16:creationId xmlns:a16="http://schemas.microsoft.com/office/drawing/2014/main" id="{FB4113E3-E270-E316-3565-BEE5CFA18392}"/>
                </a:ext>
              </a:extLst>
            </p:cNvPr>
            <p:cNvSpPr/>
            <p:nvPr/>
          </p:nvSpPr>
          <p:spPr>
            <a:xfrm>
              <a:off x="5659183" y="1357654"/>
              <a:ext cx="363855" cy="791845"/>
            </a:xfrm>
            <a:custGeom>
              <a:avLst/>
              <a:gdLst/>
              <a:ahLst/>
              <a:cxnLst/>
              <a:rect l="l" t="t" r="r" b="b"/>
              <a:pathLst>
                <a:path w="363854" h="791844">
                  <a:moveTo>
                    <a:pt x="50393" y="754672"/>
                  </a:moveTo>
                  <a:lnTo>
                    <a:pt x="47320" y="744994"/>
                  </a:lnTo>
                  <a:lnTo>
                    <a:pt x="40881" y="737133"/>
                  </a:lnTo>
                  <a:lnTo>
                    <a:pt x="31686" y="732218"/>
                  </a:lnTo>
                  <a:lnTo>
                    <a:pt x="21666" y="731431"/>
                  </a:lnTo>
                  <a:lnTo>
                    <a:pt x="12814" y="734758"/>
                  </a:lnTo>
                  <a:lnTo>
                    <a:pt x="5791" y="741438"/>
                  </a:lnTo>
                  <a:lnTo>
                    <a:pt x="1257" y="750735"/>
                  </a:lnTo>
                  <a:lnTo>
                    <a:pt x="0" y="760984"/>
                  </a:lnTo>
                  <a:lnTo>
                    <a:pt x="2260" y="770343"/>
                  </a:lnTo>
                  <a:lnTo>
                    <a:pt x="7886" y="777875"/>
                  </a:lnTo>
                  <a:lnTo>
                    <a:pt x="16713" y="782650"/>
                  </a:lnTo>
                  <a:lnTo>
                    <a:pt x="27089" y="783577"/>
                  </a:lnTo>
                  <a:lnTo>
                    <a:pt x="36753" y="780580"/>
                  </a:lnTo>
                  <a:lnTo>
                    <a:pt x="44589" y="774230"/>
                  </a:lnTo>
                  <a:lnTo>
                    <a:pt x="49504" y="765060"/>
                  </a:lnTo>
                  <a:lnTo>
                    <a:pt x="50393" y="754672"/>
                  </a:lnTo>
                  <a:close/>
                </a:path>
                <a:path w="363854" h="791844">
                  <a:moveTo>
                    <a:pt x="150037" y="76936"/>
                  </a:moveTo>
                  <a:lnTo>
                    <a:pt x="134162" y="40627"/>
                  </a:lnTo>
                  <a:lnTo>
                    <a:pt x="101104" y="13004"/>
                  </a:lnTo>
                  <a:lnTo>
                    <a:pt x="60617" y="165"/>
                  </a:lnTo>
                  <a:lnTo>
                    <a:pt x="57391" y="0"/>
                  </a:lnTo>
                  <a:lnTo>
                    <a:pt x="54610" y="1612"/>
                  </a:lnTo>
                  <a:lnTo>
                    <a:pt x="53822" y="3175"/>
                  </a:lnTo>
                  <a:lnTo>
                    <a:pt x="50507" y="12369"/>
                  </a:lnTo>
                  <a:lnTo>
                    <a:pt x="48933" y="20358"/>
                  </a:lnTo>
                  <a:lnTo>
                    <a:pt x="48475" y="28486"/>
                  </a:lnTo>
                  <a:lnTo>
                    <a:pt x="49149" y="36601"/>
                  </a:lnTo>
                  <a:lnTo>
                    <a:pt x="63258" y="72885"/>
                  </a:lnTo>
                  <a:lnTo>
                    <a:pt x="98882" y="79273"/>
                  </a:lnTo>
                  <a:lnTo>
                    <a:pt x="110858" y="80670"/>
                  </a:lnTo>
                  <a:lnTo>
                    <a:pt x="119900" y="82372"/>
                  </a:lnTo>
                  <a:lnTo>
                    <a:pt x="128854" y="84569"/>
                  </a:lnTo>
                  <a:lnTo>
                    <a:pt x="146545" y="89789"/>
                  </a:lnTo>
                  <a:lnTo>
                    <a:pt x="149047" y="83578"/>
                  </a:lnTo>
                  <a:lnTo>
                    <a:pt x="150037" y="76936"/>
                  </a:lnTo>
                  <a:close/>
                </a:path>
                <a:path w="363854" h="791844">
                  <a:moveTo>
                    <a:pt x="297713" y="177025"/>
                  </a:moveTo>
                  <a:lnTo>
                    <a:pt x="288937" y="126466"/>
                  </a:lnTo>
                  <a:lnTo>
                    <a:pt x="265861" y="80822"/>
                  </a:lnTo>
                  <a:lnTo>
                    <a:pt x="230873" y="46418"/>
                  </a:lnTo>
                  <a:lnTo>
                    <a:pt x="204609" y="35483"/>
                  </a:lnTo>
                  <a:lnTo>
                    <a:pt x="198272" y="37350"/>
                  </a:lnTo>
                  <a:lnTo>
                    <a:pt x="182537" y="86487"/>
                  </a:lnTo>
                  <a:lnTo>
                    <a:pt x="178219" y="133718"/>
                  </a:lnTo>
                  <a:lnTo>
                    <a:pt x="180009" y="137528"/>
                  </a:lnTo>
                  <a:lnTo>
                    <a:pt x="202501" y="151206"/>
                  </a:lnTo>
                  <a:lnTo>
                    <a:pt x="220281" y="163334"/>
                  </a:lnTo>
                  <a:lnTo>
                    <a:pt x="237439" y="176326"/>
                  </a:lnTo>
                  <a:lnTo>
                    <a:pt x="253949" y="190157"/>
                  </a:lnTo>
                  <a:lnTo>
                    <a:pt x="263753" y="198729"/>
                  </a:lnTo>
                  <a:lnTo>
                    <a:pt x="275882" y="207327"/>
                  </a:lnTo>
                  <a:lnTo>
                    <a:pt x="287299" y="210413"/>
                  </a:lnTo>
                  <a:lnTo>
                    <a:pt x="295008" y="202501"/>
                  </a:lnTo>
                  <a:lnTo>
                    <a:pt x="297383" y="190284"/>
                  </a:lnTo>
                  <a:lnTo>
                    <a:pt x="297713" y="177025"/>
                  </a:lnTo>
                  <a:close/>
                </a:path>
                <a:path w="363854" h="791844">
                  <a:moveTo>
                    <a:pt x="363524" y="761644"/>
                  </a:moveTo>
                  <a:lnTo>
                    <a:pt x="360667" y="752602"/>
                  </a:lnTo>
                  <a:lnTo>
                    <a:pt x="354431" y="745375"/>
                  </a:lnTo>
                  <a:lnTo>
                    <a:pt x="345325" y="740752"/>
                  </a:lnTo>
                  <a:lnTo>
                    <a:pt x="335343" y="739711"/>
                  </a:lnTo>
                  <a:lnTo>
                    <a:pt x="326542" y="742467"/>
                  </a:lnTo>
                  <a:lnTo>
                    <a:pt x="319557" y="748588"/>
                  </a:lnTo>
                  <a:lnTo>
                    <a:pt x="315023" y="757656"/>
                  </a:lnTo>
                  <a:lnTo>
                    <a:pt x="313778" y="768045"/>
                  </a:lnTo>
                  <a:lnTo>
                    <a:pt x="316064" y="777735"/>
                  </a:lnTo>
                  <a:lnTo>
                    <a:pt x="321729" y="785596"/>
                  </a:lnTo>
                  <a:lnTo>
                    <a:pt x="330555" y="790524"/>
                  </a:lnTo>
                  <a:lnTo>
                    <a:pt x="340817" y="791260"/>
                  </a:lnTo>
                  <a:lnTo>
                    <a:pt x="350202" y="787857"/>
                  </a:lnTo>
                  <a:lnTo>
                    <a:pt x="357759" y="781100"/>
                  </a:lnTo>
                  <a:lnTo>
                    <a:pt x="362534" y="771753"/>
                  </a:lnTo>
                  <a:lnTo>
                    <a:pt x="363524" y="761644"/>
                  </a:lnTo>
                  <a:close/>
                </a:path>
              </a:pathLst>
            </a:custGeom>
            <a:solidFill>
              <a:srgbClr val="166F98"/>
            </a:solidFill>
          </p:spPr>
          <p:txBody>
            <a:bodyPr wrap="square" lIns="0" tIns="0" rIns="0" bIns="0" rtlCol="0"/>
            <a:lstStyle/>
            <a:p>
              <a:endParaRPr/>
            </a:p>
          </p:txBody>
        </p:sp>
        <p:sp>
          <p:nvSpPr>
            <p:cNvPr id="977" name="object 767">
              <a:extLst>
                <a:ext uri="{FF2B5EF4-FFF2-40B4-BE49-F238E27FC236}">
                  <a16:creationId xmlns:a16="http://schemas.microsoft.com/office/drawing/2014/main" id="{4C34B452-5206-68EB-258E-A48329413883}"/>
                </a:ext>
              </a:extLst>
            </p:cNvPr>
            <p:cNvSpPr/>
            <p:nvPr/>
          </p:nvSpPr>
          <p:spPr>
            <a:xfrm>
              <a:off x="5422671" y="1355864"/>
              <a:ext cx="735330" cy="720725"/>
            </a:xfrm>
            <a:custGeom>
              <a:avLst/>
              <a:gdLst/>
              <a:ahLst/>
              <a:cxnLst/>
              <a:rect l="l" t="t" r="r" b="b"/>
              <a:pathLst>
                <a:path w="735329" h="720725">
                  <a:moveTo>
                    <a:pt x="26974" y="11150"/>
                  </a:moveTo>
                  <a:lnTo>
                    <a:pt x="22682" y="3695"/>
                  </a:lnTo>
                  <a:lnTo>
                    <a:pt x="10223" y="0"/>
                  </a:lnTo>
                  <a:lnTo>
                    <a:pt x="3695" y="4241"/>
                  </a:lnTo>
                  <a:lnTo>
                    <a:pt x="0" y="16700"/>
                  </a:lnTo>
                  <a:lnTo>
                    <a:pt x="3162" y="23799"/>
                  </a:lnTo>
                  <a:lnTo>
                    <a:pt x="15608" y="27495"/>
                  </a:lnTo>
                  <a:lnTo>
                    <a:pt x="23266" y="23596"/>
                  </a:lnTo>
                  <a:lnTo>
                    <a:pt x="25120" y="17373"/>
                  </a:lnTo>
                  <a:lnTo>
                    <a:pt x="26974" y="11150"/>
                  </a:lnTo>
                  <a:close/>
                </a:path>
                <a:path w="735329" h="720725">
                  <a:moveTo>
                    <a:pt x="62865" y="161302"/>
                  </a:moveTo>
                  <a:lnTo>
                    <a:pt x="60325" y="154774"/>
                  </a:lnTo>
                  <a:lnTo>
                    <a:pt x="48234" y="151180"/>
                  </a:lnTo>
                  <a:lnTo>
                    <a:pt x="42087" y="155143"/>
                  </a:lnTo>
                  <a:lnTo>
                    <a:pt x="40297" y="161188"/>
                  </a:lnTo>
                  <a:lnTo>
                    <a:pt x="38506" y="167233"/>
                  </a:lnTo>
                  <a:lnTo>
                    <a:pt x="41770" y="172948"/>
                  </a:lnTo>
                  <a:lnTo>
                    <a:pt x="53873" y="176542"/>
                  </a:lnTo>
                  <a:lnTo>
                    <a:pt x="59270" y="173405"/>
                  </a:lnTo>
                  <a:lnTo>
                    <a:pt x="62865" y="161302"/>
                  </a:lnTo>
                  <a:close/>
                </a:path>
                <a:path w="735329" h="720725">
                  <a:moveTo>
                    <a:pt x="164388" y="69888"/>
                  </a:moveTo>
                  <a:lnTo>
                    <a:pt x="161759" y="63131"/>
                  </a:lnTo>
                  <a:lnTo>
                    <a:pt x="149225" y="59410"/>
                  </a:lnTo>
                  <a:lnTo>
                    <a:pt x="142875" y="63500"/>
                  </a:lnTo>
                  <a:lnTo>
                    <a:pt x="141008" y="69773"/>
                  </a:lnTo>
                  <a:lnTo>
                    <a:pt x="139141" y="76047"/>
                  </a:lnTo>
                  <a:lnTo>
                    <a:pt x="142532" y="81965"/>
                  </a:lnTo>
                  <a:lnTo>
                    <a:pt x="155067" y="85686"/>
                  </a:lnTo>
                  <a:lnTo>
                    <a:pt x="160667" y="82435"/>
                  </a:lnTo>
                  <a:lnTo>
                    <a:pt x="164388" y="69888"/>
                  </a:lnTo>
                  <a:close/>
                </a:path>
                <a:path w="735329" h="720725">
                  <a:moveTo>
                    <a:pt x="169583" y="452399"/>
                  </a:moveTo>
                  <a:lnTo>
                    <a:pt x="165290" y="444944"/>
                  </a:lnTo>
                  <a:lnTo>
                    <a:pt x="152831" y="441248"/>
                  </a:lnTo>
                  <a:lnTo>
                    <a:pt x="146304" y="445490"/>
                  </a:lnTo>
                  <a:lnTo>
                    <a:pt x="142608" y="457949"/>
                  </a:lnTo>
                  <a:lnTo>
                    <a:pt x="145770" y="465048"/>
                  </a:lnTo>
                  <a:lnTo>
                    <a:pt x="158216" y="468744"/>
                  </a:lnTo>
                  <a:lnTo>
                    <a:pt x="165874" y="464845"/>
                  </a:lnTo>
                  <a:lnTo>
                    <a:pt x="167728" y="458622"/>
                  </a:lnTo>
                  <a:lnTo>
                    <a:pt x="169583" y="452399"/>
                  </a:lnTo>
                  <a:close/>
                </a:path>
                <a:path w="735329" h="720725">
                  <a:moveTo>
                    <a:pt x="264972" y="135585"/>
                  </a:moveTo>
                  <a:lnTo>
                    <a:pt x="261658" y="128130"/>
                  </a:lnTo>
                  <a:lnTo>
                    <a:pt x="246240" y="123558"/>
                  </a:lnTo>
                  <a:lnTo>
                    <a:pt x="239229" y="127939"/>
                  </a:lnTo>
                  <a:lnTo>
                    <a:pt x="235394" y="140830"/>
                  </a:lnTo>
                  <a:lnTo>
                    <a:pt x="239102" y="147599"/>
                  </a:lnTo>
                  <a:lnTo>
                    <a:pt x="254520" y="152171"/>
                  </a:lnTo>
                  <a:lnTo>
                    <a:pt x="261137" y="148463"/>
                  </a:lnTo>
                  <a:lnTo>
                    <a:pt x="263055" y="142024"/>
                  </a:lnTo>
                  <a:lnTo>
                    <a:pt x="264972" y="135585"/>
                  </a:lnTo>
                  <a:close/>
                </a:path>
                <a:path w="735329" h="720725">
                  <a:moveTo>
                    <a:pt x="287667" y="632536"/>
                  </a:moveTo>
                  <a:lnTo>
                    <a:pt x="284695" y="623925"/>
                  </a:lnTo>
                  <a:lnTo>
                    <a:pt x="269290" y="619353"/>
                  </a:lnTo>
                  <a:lnTo>
                    <a:pt x="261924" y="624903"/>
                  </a:lnTo>
                  <a:lnTo>
                    <a:pt x="257352" y="640308"/>
                  </a:lnTo>
                  <a:lnTo>
                    <a:pt x="260756" y="648093"/>
                  </a:lnTo>
                  <a:lnTo>
                    <a:pt x="276161" y="652678"/>
                  </a:lnTo>
                  <a:lnTo>
                    <a:pt x="283095" y="647954"/>
                  </a:lnTo>
                  <a:lnTo>
                    <a:pt x="285381" y="640245"/>
                  </a:lnTo>
                  <a:lnTo>
                    <a:pt x="287667" y="632536"/>
                  </a:lnTo>
                  <a:close/>
                </a:path>
                <a:path w="735329" h="720725">
                  <a:moveTo>
                    <a:pt x="329526" y="479856"/>
                  </a:moveTo>
                  <a:lnTo>
                    <a:pt x="326326" y="472008"/>
                  </a:lnTo>
                  <a:lnTo>
                    <a:pt x="310921" y="467436"/>
                  </a:lnTo>
                  <a:lnTo>
                    <a:pt x="303784" y="472211"/>
                  </a:lnTo>
                  <a:lnTo>
                    <a:pt x="299694" y="485952"/>
                  </a:lnTo>
                  <a:lnTo>
                    <a:pt x="303301" y="493077"/>
                  </a:lnTo>
                  <a:lnTo>
                    <a:pt x="318719" y="497649"/>
                  </a:lnTo>
                  <a:lnTo>
                    <a:pt x="325437" y="493598"/>
                  </a:lnTo>
                  <a:lnTo>
                    <a:pt x="327482" y="486727"/>
                  </a:lnTo>
                  <a:lnTo>
                    <a:pt x="329526" y="479856"/>
                  </a:lnTo>
                  <a:close/>
                </a:path>
                <a:path w="735329" h="720725">
                  <a:moveTo>
                    <a:pt x="334518" y="315976"/>
                  </a:moveTo>
                  <a:lnTo>
                    <a:pt x="331546" y="307365"/>
                  </a:lnTo>
                  <a:lnTo>
                    <a:pt x="316141" y="302793"/>
                  </a:lnTo>
                  <a:lnTo>
                    <a:pt x="308775" y="308343"/>
                  </a:lnTo>
                  <a:lnTo>
                    <a:pt x="304203" y="323748"/>
                  </a:lnTo>
                  <a:lnTo>
                    <a:pt x="307606" y="331533"/>
                  </a:lnTo>
                  <a:lnTo>
                    <a:pt x="323011" y="336118"/>
                  </a:lnTo>
                  <a:lnTo>
                    <a:pt x="329946" y="331393"/>
                  </a:lnTo>
                  <a:lnTo>
                    <a:pt x="332232" y="323684"/>
                  </a:lnTo>
                  <a:lnTo>
                    <a:pt x="334518" y="315976"/>
                  </a:lnTo>
                  <a:close/>
                </a:path>
                <a:path w="735329" h="720725">
                  <a:moveTo>
                    <a:pt x="343090" y="61417"/>
                  </a:moveTo>
                  <a:lnTo>
                    <a:pt x="339788" y="55689"/>
                  </a:lnTo>
                  <a:lnTo>
                    <a:pt x="330200" y="52844"/>
                  </a:lnTo>
                  <a:lnTo>
                    <a:pt x="325183" y="56108"/>
                  </a:lnTo>
                  <a:lnTo>
                    <a:pt x="322338" y="65697"/>
                  </a:lnTo>
                  <a:lnTo>
                    <a:pt x="324764" y="71158"/>
                  </a:lnTo>
                  <a:lnTo>
                    <a:pt x="334352" y="74002"/>
                  </a:lnTo>
                  <a:lnTo>
                    <a:pt x="340245" y="71018"/>
                  </a:lnTo>
                  <a:lnTo>
                    <a:pt x="341668" y="66217"/>
                  </a:lnTo>
                  <a:lnTo>
                    <a:pt x="343090" y="61417"/>
                  </a:lnTo>
                  <a:close/>
                </a:path>
                <a:path w="735329" h="720725">
                  <a:moveTo>
                    <a:pt x="398424" y="198729"/>
                  </a:moveTo>
                  <a:lnTo>
                    <a:pt x="395147" y="191147"/>
                  </a:lnTo>
                  <a:lnTo>
                    <a:pt x="379742" y="186575"/>
                  </a:lnTo>
                  <a:lnTo>
                    <a:pt x="372681" y="191084"/>
                  </a:lnTo>
                  <a:lnTo>
                    <a:pt x="368769" y="204254"/>
                  </a:lnTo>
                  <a:lnTo>
                    <a:pt x="372452" y="211137"/>
                  </a:lnTo>
                  <a:lnTo>
                    <a:pt x="387858" y="215709"/>
                  </a:lnTo>
                  <a:lnTo>
                    <a:pt x="394512" y="211886"/>
                  </a:lnTo>
                  <a:lnTo>
                    <a:pt x="396468" y="205308"/>
                  </a:lnTo>
                  <a:lnTo>
                    <a:pt x="398424" y="198729"/>
                  </a:lnTo>
                  <a:close/>
                </a:path>
                <a:path w="735329" h="720725">
                  <a:moveTo>
                    <a:pt x="435533" y="700252"/>
                  </a:moveTo>
                  <a:lnTo>
                    <a:pt x="430225" y="691032"/>
                  </a:lnTo>
                  <a:lnTo>
                    <a:pt x="414820" y="686460"/>
                  </a:lnTo>
                  <a:lnTo>
                    <a:pt x="406742" y="691718"/>
                  </a:lnTo>
                  <a:lnTo>
                    <a:pt x="402170" y="707123"/>
                  </a:lnTo>
                  <a:lnTo>
                    <a:pt x="406082" y="715911"/>
                  </a:lnTo>
                  <a:lnTo>
                    <a:pt x="421487" y="720483"/>
                  </a:lnTo>
                  <a:lnTo>
                    <a:pt x="430961" y="715670"/>
                  </a:lnTo>
                  <a:lnTo>
                    <a:pt x="433247" y="707961"/>
                  </a:lnTo>
                  <a:lnTo>
                    <a:pt x="435533" y="700252"/>
                  </a:lnTo>
                  <a:close/>
                </a:path>
                <a:path w="735329" h="720725">
                  <a:moveTo>
                    <a:pt x="470877" y="554786"/>
                  </a:moveTo>
                  <a:lnTo>
                    <a:pt x="466585" y="547331"/>
                  </a:lnTo>
                  <a:lnTo>
                    <a:pt x="454126" y="543636"/>
                  </a:lnTo>
                  <a:lnTo>
                    <a:pt x="447598" y="547878"/>
                  </a:lnTo>
                  <a:lnTo>
                    <a:pt x="443903" y="560336"/>
                  </a:lnTo>
                  <a:lnTo>
                    <a:pt x="447065" y="567436"/>
                  </a:lnTo>
                  <a:lnTo>
                    <a:pt x="459524" y="571131"/>
                  </a:lnTo>
                  <a:lnTo>
                    <a:pt x="467169" y="567232"/>
                  </a:lnTo>
                  <a:lnTo>
                    <a:pt x="469023" y="561009"/>
                  </a:lnTo>
                  <a:lnTo>
                    <a:pt x="470877" y="554786"/>
                  </a:lnTo>
                  <a:close/>
                </a:path>
                <a:path w="735329" h="720725">
                  <a:moveTo>
                    <a:pt x="473024" y="378510"/>
                  </a:moveTo>
                  <a:lnTo>
                    <a:pt x="467715" y="369290"/>
                  </a:lnTo>
                  <a:lnTo>
                    <a:pt x="452310" y="364718"/>
                  </a:lnTo>
                  <a:lnTo>
                    <a:pt x="444233" y="369976"/>
                  </a:lnTo>
                  <a:lnTo>
                    <a:pt x="439661" y="385381"/>
                  </a:lnTo>
                  <a:lnTo>
                    <a:pt x="443572" y="394169"/>
                  </a:lnTo>
                  <a:lnTo>
                    <a:pt x="458978" y="398741"/>
                  </a:lnTo>
                  <a:lnTo>
                    <a:pt x="468452" y="393928"/>
                  </a:lnTo>
                  <a:lnTo>
                    <a:pt x="470738" y="386219"/>
                  </a:lnTo>
                  <a:lnTo>
                    <a:pt x="473024" y="378510"/>
                  </a:lnTo>
                  <a:close/>
                </a:path>
                <a:path w="735329" h="720725">
                  <a:moveTo>
                    <a:pt x="484263" y="128727"/>
                  </a:moveTo>
                  <a:lnTo>
                    <a:pt x="479971" y="121272"/>
                  </a:lnTo>
                  <a:lnTo>
                    <a:pt x="467512" y="117576"/>
                  </a:lnTo>
                  <a:lnTo>
                    <a:pt x="460984" y="121818"/>
                  </a:lnTo>
                  <a:lnTo>
                    <a:pt x="457288" y="134277"/>
                  </a:lnTo>
                  <a:lnTo>
                    <a:pt x="460451" y="141376"/>
                  </a:lnTo>
                  <a:lnTo>
                    <a:pt x="472897" y="145072"/>
                  </a:lnTo>
                  <a:lnTo>
                    <a:pt x="480555" y="141173"/>
                  </a:lnTo>
                  <a:lnTo>
                    <a:pt x="482409" y="134950"/>
                  </a:lnTo>
                  <a:lnTo>
                    <a:pt x="484263" y="128727"/>
                  </a:lnTo>
                  <a:close/>
                </a:path>
                <a:path w="735329" h="720725">
                  <a:moveTo>
                    <a:pt x="542099" y="283832"/>
                  </a:moveTo>
                  <a:lnTo>
                    <a:pt x="538899" y="275577"/>
                  </a:lnTo>
                  <a:lnTo>
                    <a:pt x="523608" y="271043"/>
                  </a:lnTo>
                  <a:lnTo>
                    <a:pt x="515861" y="276034"/>
                  </a:lnTo>
                  <a:lnTo>
                    <a:pt x="513588" y="283679"/>
                  </a:lnTo>
                  <a:lnTo>
                    <a:pt x="511314" y="291325"/>
                  </a:lnTo>
                  <a:lnTo>
                    <a:pt x="515454" y="298538"/>
                  </a:lnTo>
                  <a:lnTo>
                    <a:pt x="530733" y="303072"/>
                  </a:lnTo>
                  <a:lnTo>
                    <a:pt x="537565" y="299110"/>
                  </a:lnTo>
                  <a:lnTo>
                    <a:pt x="542099" y="283832"/>
                  </a:lnTo>
                  <a:close/>
                </a:path>
                <a:path w="735329" h="720725">
                  <a:moveTo>
                    <a:pt x="605713" y="474662"/>
                  </a:moveTo>
                  <a:lnTo>
                    <a:pt x="602513" y="466407"/>
                  </a:lnTo>
                  <a:lnTo>
                    <a:pt x="587222" y="461873"/>
                  </a:lnTo>
                  <a:lnTo>
                    <a:pt x="579475" y="466864"/>
                  </a:lnTo>
                  <a:lnTo>
                    <a:pt x="577202" y="474510"/>
                  </a:lnTo>
                  <a:lnTo>
                    <a:pt x="574929" y="482155"/>
                  </a:lnTo>
                  <a:lnTo>
                    <a:pt x="579069" y="489369"/>
                  </a:lnTo>
                  <a:lnTo>
                    <a:pt x="594347" y="493915"/>
                  </a:lnTo>
                  <a:lnTo>
                    <a:pt x="601179" y="489940"/>
                  </a:lnTo>
                  <a:lnTo>
                    <a:pt x="605713" y="474662"/>
                  </a:lnTo>
                  <a:close/>
                </a:path>
                <a:path w="735329" h="720725">
                  <a:moveTo>
                    <a:pt x="607009" y="650608"/>
                  </a:moveTo>
                  <a:lnTo>
                    <a:pt x="603808" y="642353"/>
                  </a:lnTo>
                  <a:lnTo>
                    <a:pt x="588518" y="637819"/>
                  </a:lnTo>
                  <a:lnTo>
                    <a:pt x="580771" y="642810"/>
                  </a:lnTo>
                  <a:lnTo>
                    <a:pt x="578497" y="650455"/>
                  </a:lnTo>
                  <a:lnTo>
                    <a:pt x="576224" y="658101"/>
                  </a:lnTo>
                  <a:lnTo>
                    <a:pt x="580364" y="665314"/>
                  </a:lnTo>
                  <a:lnTo>
                    <a:pt x="595642" y="669861"/>
                  </a:lnTo>
                  <a:lnTo>
                    <a:pt x="602475" y="665886"/>
                  </a:lnTo>
                  <a:lnTo>
                    <a:pt x="607009" y="650608"/>
                  </a:lnTo>
                  <a:close/>
                </a:path>
                <a:path w="735329" h="720725">
                  <a:moveTo>
                    <a:pt x="735177" y="481914"/>
                  </a:moveTo>
                  <a:lnTo>
                    <a:pt x="731697" y="475856"/>
                  </a:lnTo>
                  <a:lnTo>
                    <a:pt x="721575" y="472859"/>
                  </a:lnTo>
                  <a:lnTo>
                    <a:pt x="716267" y="476300"/>
                  </a:lnTo>
                  <a:lnTo>
                    <a:pt x="713257" y="486422"/>
                  </a:lnTo>
                  <a:lnTo>
                    <a:pt x="715822" y="492201"/>
                  </a:lnTo>
                  <a:lnTo>
                    <a:pt x="725957" y="495211"/>
                  </a:lnTo>
                  <a:lnTo>
                    <a:pt x="732180" y="492048"/>
                  </a:lnTo>
                  <a:lnTo>
                    <a:pt x="733679" y="486981"/>
                  </a:lnTo>
                  <a:lnTo>
                    <a:pt x="735177" y="481914"/>
                  </a:lnTo>
                  <a:close/>
                </a:path>
              </a:pathLst>
            </a:custGeom>
            <a:solidFill>
              <a:srgbClr val="96C6E2"/>
            </a:solidFill>
          </p:spPr>
          <p:txBody>
            <a:bodyPr wrap="square" lIns="0" tIns="0" rIns="0" bIns="0" rtlCol="0"/>
            <a:lstStyle/>
            <a:p>
              <a:endParaRPr/>
            </a:p>
          </p:txBody>
        </p:sp>
        <p:sp>
          <p:nvSpPr>
            <p:cNvPr id="978" name="object 768">
              <a:extLst>
                <a:ext uri="{FF2B5EF4-FFF2-40B4-BE49-F238E27FC236}">
                  <a16:creationId xmlns:a16="http://schemas.microsoft.com/office/drawing/2014/main" id="{82EA160D-757B-9DFE-8222-759FA933D379}"/>
                </a:ext>
              </a:extLst>
            </p:cNvPr>
            <p:cNvSpPr/>
            <p:nvPr/>
          </p:nvSpPr>
          <p:spPr>
            <a:xfrm>
              <a:off x="5724550" y="2181416"/>
              <a:ext cx="248920" cy="39370"/>
            </a:xfrm>
            <a:custGeom>
              <a:avLst/>
              <a:gdLst/>
              <a:ahLst/>
              <a:cxnLst/>
              <a:rect l="l" t="t" r="r" b="b"/>
              <a:pathLst>
                <a:path w="248920" h="39369">
                  <a:moveTo>
                    <a:pt x="0" y="6184"/>
                  </a:moveTo>
                  <a:lnTo>
                    <a:pt x="77711" y="31162"/>
                  </a:lnTo>
                  <a:lnTo>
                    <a:pt x="129538" y="38844"/>
                  </a:lnTo>
                  <a:lnTo>
                    <a:pt x="178809" y="28650"/>
                  </a:lnTo>
                  <a:lnTo>
                    <a:pt x="248856" y="0"/>
                  </a:lnTo>
                </a:path>
              </a:pathLst>
            </a:custGeom>
            <a:ln w="23914">
              <a:solidFill>
                <a:srgbClr val="A18685"/>
              </a:solidFill>
            </a:ln>
          </p:spPr>
          <p:txBody>
            <a:bodyPr wrap="square" lIns="0" tIns="0" rIns="0" bIns="0" rtlCol="0"/>
            <a:lstStyle/>
            <a:p>
              <a:endParaRPr/>
            </a:p>
          </p:txBody>
        </p:sp>
        <p:pic>
          <p:nvPicPr>
            <p:cNvPr id="979" name="object 769">
              <a:extLst>
                <a:ext uri="{FF2B5EF4-FFF2-40B4-BE49-F238E27FC236}">
                  <a16:creationId xmlns:a16="http://schemas.microsoft.com/office/drawing/2014/main" id="{8C42B99E-62CA-7469-4553-1D312F344A6D}"/>
                </a:ext>
              </a:extLst>
            </p:cNvPr>
            <p:cNvPicPr/>
            <p:nvPr/>
          </p:nvPicPr>
          <p:blipFill>
            <a:blip r:embed="rId495" cstate="print"/>
            <a:stretch>
              <a:fillRect/>
            </a:stretch>
          </p:blipFill>
          <p:spPr>
            <a:xfrm>
              <a:off x="4739876" y="2927769"/>
              <a:ext cx="545533" cy="561149"/>
            </a:xfrm>
            <a:prstGeom prst="rect">
              <a:avLst/>
            </a:prstGeom>
          </p:spPr>
        </p:pic>
        <p:pic>
          <p:nvPicPr>
            <p:cNvPr id="980" name="object 770">
              <a:extLst>
                <a:ext uri="{FF2B5EF4-FFF2-40B4-BE49-F238E27FC236}">
                  <a16:creationId xmlns:a16="http://schemas.microsoft.com/office/drawing/2014/main" id="{7A25E425-2374-0073-BB84-47137C70D647}"/>
                </a:ext>
              </a:extLst>
            </p:cNvPr>
            <p:cNvPicPr/>
            <p:nvPr/>
          </p:nvPicPr>
          <p:blipFill>
            <a:blip r:embed="rId496" cstate="print">
              <a:extLst>
                <a:ext uri="{28A0092B-C50C-407E-A947-70E740481C1C}">
                  <a14:useLocalDpi xmlns:a14="http://schemas.microsoft.com/office/drawing/2010/main"/>
                </a:ext>
              </a:extLst>
            </a:blip>
            <a:stretch>
              <a:fillRect/>
            </a:stretch>
          </p:blipFill>
          <p:spPr>
            <a:xfrm>
              <a:off x="5511139" y="3168853"/>
              <a:ext cx="30987" cy="100266"/>
            </a:xfrm>
            <a:prstGeom prst="rect">
              <a:avLst/>
            </a:prstGeom>
          </p:spPr>
        </p:pic>
        <p:pic>
          <p:nvPicPr>
            <p:cNvPr id="981" name="object 771">
              <a:extLst>
                <a:ext uri="{FF2B5EF4-FFF2-40B4-BE49-F238E27FC236}">
                  <a16:creationId xmlns:a16="http://schemas.microsoft.com/office/drawing/2014/main" id="{40213906-F2DC-95F9-F336-0EF074DD959A}"/>
                </a:ext>
              </a:extLst>
            </p:cNvPr>
            <p:cNvPicPr/>
            <p:nvPr/>
          </p:nvPicPr>
          <p:blipFill>
            <a:blip r:embed="rId497" cstate="print"/>
            <a:stretch>
              <a:fillRect/>
            </a:stretch>
          </p:blipFill>
          <p:spPr>
            <a:xfrm>
              <a:off x="5284685" y="2953765"/>
              <a:ext cx="122834" cy="271487"/>
            </a:xfrm>
            <a:prstGeom prst="rect">
              <a:avLst/>
            </a:prstGeom>
          </p:spPr>
        </p:pic>
        <p:pic>
          <p:nvPicPr>
            <p:cNvPr id="982" name="object 772">
              <a:extLst>
                <a:ext uri="{FF2B5EF4-FFF2-40B4-BE49-F238E27FC236}">
                  <a16:creationId xmlns:a16="http://schemas.microsoft.com/office/drawing/2014/main" id="{A8B7591C-B66F-4EAB-5312-98769078DD63}"/>
                </a:ext>
              </a:extLst>
            </p:cNvPr>
            <p:cNvPicPr/>
            <p:nvPr/>
          </p:nvPicPr>
          <p:blipFill>
            <a:blip r:embed="rId498" cstate="print"/>
            <a:stretch>
              <a:fillRect/>
            </a:stretch>
          </p:blipFill>
          <p:spPr>
            <a:xfrm>
              <a:off x="5405183" y="3022447"/>
              <a:ext cx="108521" cy="223291"/>
            </a:xfrm>
            <a:prstGeom prst="rect">
              <a:avLst/>
            </a:prstGeom>
          </p:spPr>
        </p:pic>
        <p:pic>
          <p:nvPicPr>
            <p:cNvPr id="983" name="object 773">
              <a:extLst>
                <a:ext uri="{FF2B5EF4-FFF2-40B4-BE49-F238E27FC236}">
                  <a16:creationId xmlns:a16="http://schemas.microsoft.com/office/drawing/2014/main" id="{5852490F-FC3F-A1C3-9C90-91F00EB124B0}"/>
                </a:ext>
              </a:extLst>
            </p:cNvPr>
            <p:cNvPicPr/>
            <p:nvPr/>
          </p:nvPicPr>
          <p:blipFill>
            <a:blip r:embed="rId499" cstate="print"/>
            <a:stretch>
              <a:fillRect/>
            </a:stretch>
          </p:blipFill>
          <p:spPr>
            <a:xfrm>
              <a:off x="4990693" y="2911513"/>
              <a:ext cx="310299" cy="526110"/>
            </a:xfrm>
            <a:prstGeom prst="rect">
              <a:avLst/>
            </a:prstGeom>
          </p:spPr>
        </p:pic>
        <p:pic>
          <p:nvPicPr>
            <p:cNvPr id="984" name="object 774">
              <a:extLst>
                <a:ext uri="{FF2B5EF4-FFF2-40B4-BE49-F238E27FC236}">
                  <a16:creationId xmlns:a16="http://schemas.microsoft.com/office/drawing/2014/main" id="{F440BD41-B200-3E9F-2E97-3779D22A311A}"/>
                </a:ext>
              </a:extLst>
            </p:cNvPr>
            <p:cNvPicPr/>
            <p:nvPr/>
          </p:nvPicPr>
          <p:blipFill>
            <a:blip r:embed="rId500" cstate="print"/>
            <a:stretch>
              <a:fillRect/>
            </a:stretch>
          </p:blipFill>
          <p:spPr>
            <a:xfrm>
              <a:off x="5196712" y="3225254"/>
              <a:ext cx="623506" cy="269874"/>
            </a:xfrm>
            <a:prstGeom prst="rect">
              <a:avLst/>
            </a:prstGeom>
          </p:spPr>
        </p:pic>
        <p:pic>
          <p:nvPicPr>
            <p:cNvPr id="985" name="object 775">
              <a:extLst>
                <a:ext uri="{FF2B5EF4-FFF2-40B4-BE49-F238E27FC236}">
                  <a16:creationId xmlns:a16="http://schemas.microsoft.com/office/drawing/2014/main" id="{40CEAA20-EC6F-5916-CC72-5560B1C4ABD6}"/>
                </a:ext>
              </a:extLst>
            </p:cNvPr>
            <p:cNvPicPr/>
            <p:nvPr/>
          </p:nvPicPr>
          <p:blipFill>
            <a:blip r:embed="rId501" cstate="print"/>
            <a:stretch>
              <a:fillRect/>
            </a:stretch>
          </p:blipFill>
          <p:spPr>
            <a:xfrm>
              <a:off x="5502567" y="3245738"/>
              <a:ext cx="43891" cy="246379"/>
            </a:xfrm>
            <a:prstGeom prst="rect">
              <a:avLst/>
            </a:prstGeom>
          </p:spPr>
        </p:pic>
        <p:pic>
          <p:nvPicPr>
            <p:cNvPr id="986" name="object 776">
              <a:extLst>
                <a:ext uri="{FF2B5EF4-FFF2-40B4-BE49-F238E27FC236}">
                  <a16:creationId xmlns:a16="http://schemas.microsoft.com/office/drawing/2014/main" id="{66903ECD-09F2-329A-37D4-14E14C7D9FF1}"/>
                </a:ext>
              </a:extLst>
            </p:cNvPr>
            <p:cNvPicPr/>
            <p:nvPr/>
          </p:nvPicPr>
          <p:blipFill>
            <a:blip r:embed="rId502" cstate="print"/>
            <a:stretch>
              <a:fillRect/>
            </a:stretch>
          </p:blipFill>
          <p:spPr>
            <a:xfrm>
              <a:off x="5285409" y="3192741"/>
              <a:ext cx="225729" cy="315264"/>
            </a:xfrm>
            <a:prstGeom prst="rect">
              <a:avLst/>
            </a:prstGeom>
          </p:spPr>
        </p:pic>
        <p:pic>
          <p:nvPicPr>
            <p:cNvPr id="987" name="object 777">
              <a:extLst>
                <a:ext uri="{FF2B5EF4-FFF2-40B4-BE49-F238E27FC236}">
                  <a16:creationId xmlns:a16="http://schemas.microsoft.com/office/drawing/2014/main" id="{A931D636-EEC3-5EA1-ACE1-E9C159576333}"/>
                </a:ext>
              </a:extLst>
            </p:cNvPr>
            <p:cNvPicPr/>
            <p:nvPr/>
          </p:nvPicPr>
          <p:blipFill>
            <a:blip r:embed="rId503" cstate="print"/>
            <a:stretch>
              <a:fillRect/>
            </a:stretch>
          </p:blipFill>
          <p:spPr>
            <a:xfrm>
              <a:off x="5195366" y="3275152"/>
              <a:ext cx="37769" cy="132219"/>
            </a:xfrm>
            <a:prstGeom prst="rect">
              <a:avLst/>
            </a:prstGeom>
          </p:spPr>
        </p:pic>
        <p:pic>
          <p:nvPicPr>
            <p:cNvPr id="988" name="object 778">
              <a:extLst>
                <a:ext uri="{FF2B5EF4-FFF2-40B4-BE49-F238E27FC236}">
                  <a16:creationId xmlns:a16="http://schemas.microsoft.com/office/drawing/2014/main" id="{BCCA25E2-C820-084C-B3B9-6AFE6ACA32B6}"/>
                </a:ext>
              </a:extLst>
            </p:cNvPr>
            <p:cNvPicPr/>
            <p:nvPr/>
          </p:nvPicPr>
          <p:blipFill>
            <a:blip r:embed="rId504" cstate="print"/>
            <a:stretch>
              <a:fillRect/>
            </a:stretch>
          </p:blipFill>
          <p:spPr>
            <a:xfrm>
              <a:off x="5732449" y="3153537"/>
              <a:ext cx="101460" cy="219278"/>
            </a:xfrm>
            <a:prstGeom prst="rect">
              <a:avLst/>
            </a:prstGeom>
          </p:spPr>
        </p:pic>
        <p:pic>
          <p:nvPicPr>
            <p:cNvPr id="989" name="object 779">
              <a:extLst>
                <a:ext uri="{FF2B5EF4-FFF2-40B4-BE49-F238E27FC236}">
                  <a16:creationId xmlns:a16="http://schemas.microsoft.com/office/drawing/2014/main" id="{60C2C319-9106-8D03-77D0-BBF9E87A04D1}"/>
                </a:ext>
              </a:extLst>
            </p:cNvPr>
            <p:cNvPicPr/>
            <p:nvPr/>
          </p:nvPicPr>
          <p:blipFill>
            <a:blip r:embed="rId505" cstate="print"/>
            <a:stretch>
              <a:fillRect/>
            </a:stretch>
          </p:blipFill>
          <p:spPr>
            <a:xfrm>
              <a:off x="5821984" y="3280917"/>
              <a:ext cx="134683" cy="91897"/>
            </a:xfrm>
            <a:prstGeom prst="rect">
              <a:avLst/>
            </a:prstGeom>
          </p:spPr>
        </p:pic>
        <p:pic>
          <p:nvPicPr>
            <p:cNvPr id="990" name="object 780">
              <a:extLst>
                <a:ext uri="{FF2B5EF4-FFF2-40B4-BE49-F238E27FC236}">
                  <a16:creationId xmlns:a16="http://schemas.microsoft.com/office/drawing/2014/main" id="{72BF364F-1E95-4AC9-5D3B-9D8C3FCF8009}"/>
                </a:ext>
              </a:extLst>
            </p:cNvPr>
            <p:cNvPicPr/>
            <p:nvPr/>
          </p:nvPicPr>
          <p:blipFill>
            <a:blip r:embed="rId506" cstate="print"/>
            <a:stretch>
              <a:fillRect/>
            </a:stretch>
          </p:blipFill>
          <p:spPr>
            <a:xfrm>
              <a:off x="5191010" y="3481070"/>
              <a:ext cx="96164" cy="55473"/>
            </a:xfrm>
            <a:prstGeom prst="rect">
              <a:avLst/>
            </a:prstGeom>
          </p:spPr>
        </p:pic>
        <p:pic>
          <p:nvPicPr>
            <p:cNvPr id="991" name="object 781">
              <a:extLst>
                <a:ext uri="{FF2B5EF4-FFF2-40B4-BE49-F238E27FC236}">
                  <a16:creationId xmlns:a16="http://schemas.microsoft.com/office/drawing/2014/main" id="{0787C33D-BE1C-3A47-346D-81F2B5CB8B2E}"/>
                </a:ext>
              </a:extLst>
            </p:cNvPr>
            <p:cNvPicPr/>
            <p:nvPr/>
          </p:nvPicPr>
          <p:blipFill>
            <a:blip r:embed="rId507" cstate="print">
              <a:extLst>
                <a:ext uri="{28A0092B-C50C-407E-A947-70E740481C1C}">
                  <a14:useLocalDpi xmlns:a14="http://schemas.microsoft.com/office/drawing/2010/main"/>
                </a:ext>
              </a:extLst>
            </a:blip>
            <a:stretch>
              <a:fillRect/>
            </a:stretch>
          </p:blipFill>
          <p:spPr>
            <a:xfrm>
              <a:off x="5286895" y="3495128"/>
              <a:ext cx="156514" cy="40830"/>
            </a:xfrm>
            <a:prstGeom prst="rect">
              <a:avLst/>
            </a:prstGeom>
          </p:spPr>
        </p:pic>
        <p:sp>
          <p:nvSpPr>
            <p:cNvPr id="992" name="object 782">
              <a:extLst>
                <a:ext uri="{FF2B5EF4-FFF2-40B4-BE49-F238E27FC236}">
                  <a16:creationId xmlns:a16="http://schemas.microsoft.com/office/drawing/2014/main" id="{B703AD05-CE5E-ADF8-811C-83F6C1C47C0F}"/>
                </a:ext>
              </a:extLst>
            </p:cNvPr>
            <p:cNvSpPr/>
            <p:nvPr/>
          </p:nvSpPr>
          <p:spPr>
            <a:xfrm>
              <a:off x="5287010" y="3511689"/>
              <a:ext cx="81280" cy="3175"/>
            </a:xfrm>
            <a:custGeom>
              <a:avLst/>
              <a:gdLst/>
              <a:ahLst/>
              <a:cxnLst/>
              <a:rect l="l" t="t" r="r" b="b"/>
              <a:pathLst>
                <a:path w="81279" h="3175">
                  <a:moveTo>
                    <a:pt x="0" y="0"/>
                  </a:moveTo>
                  <a:lnTo>
                    <a:pt x="12" y="2755"/>
                  </a:lnTo>
                  <a:lnTo>
                    <a:pt x="4457" y="2946"/>
                  </a:lnTo>
                  <a:lnTo>
                    <a:pt x="40386" y="2743"/>
                  </a:lnTo>
                  <a:lnTo>
                    <a:pt x="80962" y="1308"/>
                  </a:lnTo>
                  <a:lnTo>
                    <a:pt x="40386" y="1257"/>
                  </a:lnTo>
                  <a:lnTo>
                    <a:pt x="13385" y="469"/>
                  </a:lnTo>
                  <a:lnTo>
                    <a:pt x="6692" y="469"/>
                  </a:lnTo>
                  <a:lnTo>
                    <a:pt x="0" y="0"/>
                  </a:lnTo>
                  <a:close/>
                </a:path>
              </a:pathLst>
            </a:custGeom>
            <a:solidFill>
              <a:srgbClr val="103E5E"/>
            </a:solidFill>
          </p:spPr>
          <p:txBody>
            <a:bodyPr wrap="square" lIns="0" tIns="0" rIns="0" bIns="0" rtlCol="0"/>
            <a:lstStyle/>
            <a:p>
              <a:endParaRPr/>
            </a:p>
          </p:txBody>
        </p:sp>
        <p:pic>
          <p:nvPicPr>
            <p:cNvPr id="993" name="object 783">
              <a:extLst>
                <a:ext uri="{FF2B5EF4-FFF2-40B4-BE49-F238E27FC236}">
                  <a16:creationId xmlns:a16="http://schemas.microsoft.com/office/drawing/2014/main" id="{C6F7B492-F583-754C-470E-04F74512C116}"/>
                </a:ext>
              </a:extLst>
            </p:cNvPr>
            <p:cNvPicPr/>
            <p:nvPr/>
          </p:nvPicPr>
          <p:blipFill>
            <a:blip r:embed="rId508" cstate="print"/>
            <a:stretch>
              <a:fillRect/>
            </a:stretch>
          </p:blipFill>
          <p:spPr>
            <a:xfrm>
              <a:off x="4742764" y="3296742"/>
              <a:ext cx="313893" cy="219748"/>
            </a:xfrm>
            <a:prstGeom prst="rect">
              <a:avLst/>
            </a:prstGeom>
          </p:spPr>
        </p:pic>
        <p:pic>
          <p:nvPicPr>
            <p:cNvPr id="994" name="object 784">
              <a:extLst>
                <a:ext uri="{FF2B5EF4-FFF2-40B4-BE49-F238E27FC236}">
                  <a16:creationId xmlns:a16="http://schemas.microsoft.com/office/drawing/2014/main" id="{6CC59E3C-1658-0366-0CD0-CC65491F96E0}"/>
                </a:ext>
              </a:extLst>
            </p:cNvPr>
            <p:cNvPicPr/>
            <p:nvPr/>
          </p:nvPicPr>
          <p:blipFill>
            <a:blip r:embed="rId509" cstate="print"/>
            <a:stretch>
              <a:fillRect/>
            </a:stretch>
          </p:blipFill>
          <p:spPr>
            <a:xfrm>
              <a:off x="5192610" y="3520732"/>
              <a:ext cx="94500" cy="5857"/>
            </a:xfrm>
            <a:prstGeom prst="rect">
              <a:avLst/>
            </a:prstGeom>
          </p:spPr>
        </p:pic>
        <p:sp>
          <p:nvSpPr>
            <p:cNvPr id="995" name="object 785">
              <a:extLst>
                <a:ext uri="{FF2B5EF4-FFF2-40B4-BE49-F238E27FC236}">
                  <a16:creationId xmlns:a16="http://schemas.microsoft.com/office/drawing/2014/main" id="{63DD8C33-FC97-B300-7C3E-0F499490948F}"/>
                </a:ext>
              </a:extLst>
            </p:cNvPr>
            <p:cNvSpPr/>
            <p:nvPr/>
          </p:nvSpPr>
          <p:spPr>
            <a:xfrm>
              <a:off x="5287098" y="3523525"/>
              <a:ext cx="76835" cy="3175"/>
            </a:xfrm>
            <a:custGeom>
              <a:avLst/>
              <a:gdLst/>
              <a:ahLst/>
              <a:cxnLst/>
              <a:rect l="l" t="t" r="r" b="b"/>
              <a:pathLst>
                <a:path w="76835" h="3175">
                  <a:moveTo>
                    <a:pt x="0" y="203"/>
                  </a:moveTo>
                  <a:lnTo>
                    <a:pt x="12" y="2819"/>
                  </a:lnTo>
                  <a:lnTo>
                    <a:pt x="38169" y="1747"/>
                  </a:lnTo>
                  <a:lnTo>
                    <a:pt x="57234" y="974"/>
                  </a:lnTo>
                  <a:lnTo>
                    <a:pt x="69793" y="332"/>
                  </a:lnTo>
                  <a:lnTo>
                    <a:pt x="19071" y="332"/>
                  </a:lnTo>
                  <a:lnTo>
                    <a:pt x="0" y="203"/>
                  </a:lnTo>
                  <a:close/>
                </a:path>
                <a:path w="76835" h="3175">
                  <a:moveTo>
                    <a:pt x="76288" y="0"/>
                  </a:moveTo>
                  <a:lnTo>
                    <a:pt x="19071" y="332"/>
                  </a:lnTo>
                  <a:lnTo>
                    <a:pt x="69793" y="332"/>
                  </a:lnTo>
                  <a:lnTo>
                    <a:pt x="76288" y="0"/>
                  </a:lnTo>
                  <a:close/>
                </a:path>
              </a:pathLst>
            </a:custGeom>
            <a:solidFill>
              <a:srgbClr val="123E61"/>
            </a:solidFill>
          </p:spPr>
          <p:txBody>
            <a:bodyPr wrap="square" lIns="0" tIns="0" rIns="0" bIns="0" rtlCol="0"/>
            <a:lstStyle/>
            <a:p>
              <a:endParaRPr/>
            </a:p>
          </p:txBody>
        </p:sp>
        <p:pic>
          <p:nvPicPr>
            <p:cNvPr id="996" name="object 786">
              <a:extLst>
                <a:ext uri="{FF2B5EF4-FFF2-40B4-BE49-F238E27FC236}">
                  <a16:creationId xmlns:a16="http://schemas.microsoft.com/office/drawing/2014/main" id="{CF2CCE3D-2C65-6E51-6B54-1014B3CB0144}"/>
                </a:ext>
              </a:extLst>
            </p:cNvPr>
            <p:cNvPicPr/>
            <p:nvPr/>
          </p:nvPicPr>
          <p:blipFill>
            <a:blip r:embed="rId510" cstate="print"/>
            <a:stretch>
              <a:fillRect/>
            </a:stretch>
          </p:blipFill>
          <p:spPr>
            <a:xfrm>
              <a:off x="5039550" y="3384372"/>
              <a:ext cx="156521" cy="228193"/>
            </a:xfrm>
            <a:prstGeom prst="rect">
              <a:avLst/>
            </a:prstGeom>
          </p:spPr>
        </p:pic>
        <p:pic>
          <p:nvPicPr>
            <p:cNvPr id="997" name="object 787">
              <a:extLst>
                <a:ext uri="{FF2B5EF4-FFF2-40B4-BE49-F238E27FC236}">
                  <a16:creationId xmlns:a16="http://schemas.microsoft.com/office/drawing/2014/main" id="{8CBA33FE-82EA-7A0D-2E00-BE44A73152FF}"/>
                </a:ext>
              </a:extLst>
            </p:cNvPr>
            <p:cNvPicPr/>
            <p:nvPr/>
          </p:nvPicPr>
          <p:blipFill>
            <a:blip r:embed="rId511" cstate="print"/>
            <a:stretch>
              <a:fillRect/>
            </a:stretch>
          </p:blipFill>
          <p:spPr>
            <a:xfrm>
              <a:off x="4795151" y="3207867"/>
              <a:ext cx="53670" cy="53416"/>
            </a:xfrm>
            <a:prstGeom prst="rect">
              <a:avLst/>
            </a:prstGeom>
          </p:spPr>
        </p:pic>
        <p:sp>
          <p:nvSpPr>
            <p:cNvPr id="998" name="object 788">
              <a:extLst>
                <a:ext uri="{FF2B5EF4-FFF2-40B4-BE49-F238E27FC236}">
                  <a16:creationId xmlns:a16="http://schemas.microsoft.com/office/drawing/2014/main" id="{6D8D6E1F-57A1-BC16-22A2-45E237C1CA8C}"/>
                </a:ext>
              </a:extLst>
            </p:cNvPr>
            <p:cNvSpPr/>
            <p:nvPr/>
          </p:nvSpPr>
          <p:spPr>
            <a:xfrm>
              <a:off x="6119393" y="6800915"/>
              <a:ext cx="182880" cy="464820"/>
            </a:xfrm>
            <a:custGeom>
              <a:avLst/>
              <a:gdLst/>
              <a:ahLst/>
              <a:cxnLst/>
              <a:rect l="l" t="t" r="r" b="b"/>
              <a:pathLst>
                <a:path w="182879" h="464820">
                  <a:moveTo>
                    <a:pt x="29349" y="0"/>
                  </a:moveTo>
                  <a:lnTo>
                    <a:pt x="17298" y="3245"/>
                  </a:lnTo>
                  <a:lnTo>
                    <a:pt x="7759" y="10606"/>
                  </a:lnTo>
                  <a:lnTo>
                    <a:pt x="1678" y="21007"/>
                  </a:lnTo>
                  <a:lnTo>
                    <a:pt x="0" y="33375"/>
                  </a:lnTo>
                  <a:lnTo>
                    <a:pt x="3242" y="45423"/>
                  </a:lnTo>
                  <a:lnTo>
                    <a:pt x="10598" y="54965"/>
                  </a:lnTo>
                  <a:lnTo>
                    <a:pt x="20991" y="61050"/>
                  </a:lnTo>
                  <a:lnTo>
                    <a:pt x="33350" y="62725"/>
                  </a:lnTo>
                  <a:lnTo>
                    <a:pt x="35662" y="63297"/>
                  </a:lnTo>
                  <a:lnTo>
                    <a:pt x="65214" y="90347"/>
                  </a:lnTo>
                  <a:lnTo>
                    <a:pt x="88519" y="131072"/>
                  </a:lnTo>
                  <a:lnTo>
                    <a:pt x="100112" y="177816"/>
                  </a:lnTo>
                  <a:lnTo>
                    <a:pt x="105848" y="223767"/>
                  </a:lnTo>
                  <a:lnTo>
                    <a:pt x="110983" y="279636"/>
                  </a:lnTo>
                  <a:lnTo>
                    <a:pt x="115197" y="339726"/>
                  </a:lnTo>
                  <a:lnTo>
                    <a:pt x="118172" y="398337"/>
                  </a:lnTo>
                  <a:lnTo>
                    <a:pt x="119588" y="449770"/>
                  </a:lnTo>
                  <a:lnTo>
                    <a:pt x="119410" y="464576"/>
                  </a:lnTo>
                  <a:lnTo>
                    <a:pt x="182188" y="464576"/>
                  </a:lnTo>
                  <a:lnTo>
                    <a:pt x="180778" y="390804"/>
                  </a:lnTo>
                  <a:lnTo>
                    <a:pt x="177719" y="330669"/>
                  </a:lnTo>
                  <a:lnTo>
                    <a:pt x="173337" y="269298"/>
                  </a:lnTo>
                  <a:lnTo>
                    <a:pt x="167848" y="211893"/>
                  </a:lnTo>
                  <a:lnTo>
                    <a:pt x="161465" y="163653"/>
                  </a:lnTo>
                  <a:lnTo>
                    <a:pt x="146732" y="107359"/>
                  </a:lnTo>
                  <a:lnTo>
                    <a:pt x="126360" y="67582"/>
                  </a:lnTo>
                  <a:lnTo>
                    <a:pt x="97040" y="31762"/>
                  </a:lnTo>
                  <a:lnTo>
                    <a:pt x="54896" y="3424"/>
                  </a:lnTo>
                  <a:lnTo>
                    <a:pt x="29349" y="0"/>
                  </a:lnTo>
                  <a:close/>
                </a:path>
              </a:pathLst>
            </a:custGeom>
            <a:solidFill>
              <a:srgbClr val="002038"/>
            </a:solidFill>
          </p:spPr>
          <p:txBody>
            <a:bodyPr wrap="square" lIns="0" tIns="0" rIns="0" bIns="0" rtlCol="0"/>
            <a:lstStyle/>
            <a:p>
              <a:endParaRPr/>
            </a:p>
          </p:txBody>
        </p:sp>
        <p:sp>
          <p:nvSpPr>
            <p:cNvPr id="999" name="object 789">
              <a:extLst>
                <a:ext uri="{FF2B5EF4-FFF2-40B4-BE49-F238E27FC236}">
                  <a16:creationId xmlns:a16="http://schemas.microsoft.com/office/drawing/2014/main" id="{0904D196-65CC-8F87-D286-9D6754A263FF}"/>
                </a:ext>
              </a:extLst>
            </p:cNvPr>
            <p:cNvSpPr/>
            <p:nvPr/>
          </p:nvSpPr>
          <p:spPr>
            <a:xfrm>
              <a:off x="6124842" y="6810857"/>
              <a:ext cx="177165" cy="454659"/>
            </a:xfrm>
            <a:custGeom>
              <a:avLst/>
              <a:gdLst/>
              <a:ahLst/>
              <a:cxnLst/>
              <a:rect l="l" t="t" r="r" b="b"/>
              <a:pathLst>
                <a:path w="177164" h="454659">
                  <a:moveTo>
                    <a:pt x="22834" y="32029"/>
                  </a:moveTo>
                  <a:lnTo>
                    <a:pt x="21107" y="29997"/>
                  </a:lnTo>
                  <a:lnTo>
                    <a:pt x="19583" y="29857"/>
                  </a:lnTo>
                  <a:lnTo>
                    <a:pt x="18567" y="30734"/>
                  </a:lnTo>
                  <a:lnTo>
                    <a:pt x="10972" y="37020"/>
                  </a:lnTo>
                  <a:lnTo>
                    <a:pt x="3378" y="29718"/>
                  </a:lnTo>
                  <a:lnTo>
                    <a:pt x="1854" y="29756"/>
                  </a:lnTo>
                  <a:lnTo>
                    <a:pt x="0" y="31673"/>
                  </a:lnTo>
                  <a:lnTo>
                    <a:pt x="25" y="33210"/>
                  </a:lnTo>
                  <a:lnTo>
                    <a:pt x="4267" y="37274"/>
                  </a:lnTo>
                  <a:lnTo>
                    <a:pt x="7772" y="38392"/>
                  </a:lnTo>
                  <a:lnTo>
                    <a:pt x="11023" y="38392"/>
                  </a:lnTo>
                  <a:lnTo>
                    <a:pt x="15519" y="38392"/>
                  </a:lnTo>
                  <a:lnTo>
                    <a:pt x="19507" y="36258"/>
                  </a:lnTo>
                  <a:lnTo>
                    <a:pt x="22707" y="33553"/>
                  </a:lnTo>
                  <a:lnTo>
                    <a:pt x="22834" y="32029"/>
                  </a:lnTo>
                  <a:close/>
                </a:path>
                <a:path w="177164" h="454659">
                  <a:moveTo>
                    <a:pt x="45758" y="15748"/>
                  </a:moveTo>
                  <a:lnTo>
                    <a:pt x="45529" y="7353"/>
                  </a:lnTo>
                  <a:lnTo>
                    <a:pt x="42024" y="4038"/>
                  </a:lnTo>
                  <a:lnTo>
                    <a:pt x="33629" y="4279"/>
                  </a:lnTo>
                  <a:lnTo>
                    <a:pt x="30327" y="7772"/>
                  </a:lnTo>
                  <a:lnTo>
                    <a:pt x="30441" y="11976"/>
                  </a:lnTo>
                  <a:lnTo>
                    <a:pt x="30556" y="16179"/>
                  </a:lnTo>
                  <a:lnTo>
                    <a:pt x="34061" y="19481"/>
                  </a:lnTo>
                  <a:lnTo>
                    <a:pt x="42456" y="19253"/>
                  </a:lnTo>
                  <a:lnTo>
                    <a:pt x="45758" y="15748"/>
                  </a:lnTo>
                  <a:close/>
                </a:path>
                <a:path w="177164" h="454659">
                  <a:moveTo>
                    <a:pt x="79997" y="11226"/>
                  </a:moveTo>
                  <a:lnTo>
                    <a:pt x="74904" y="7035"/>
                  </a:lnTo>
                  <a:lnTo>
                    <a:pt x="69532" y="3213"/>
                  </a:lnTo>
                  <a:lnTo>
                    <a:pt x="63881" y="0"/>
                  </a:lnTo>
                  <a:lnTo>
                    <a:pt x="62230" y="3822"/>
                  </a:lnTo>
                  <a:lnTo>
                    <a:pt x="60375" y="7543"/>
                  </a:lnTo>
                  <a:lnTo>
                    <a:pt x="29108" y="45313"/>
                  </a:lnTo>
                  <a:lnTo>
                    <a:pt x="19888" y="52285"/>
                  </a:lnTo>
                  <a:lnTo>
                    <a:pt x="22466" y="52793"/>
                  </a:lnTo>
                  <a:lnTo>
                    <a:pt x="25158" y="52971"/>
                  </a:lnTo>
                  <a:lnTo>
                    <a:pt x="27901" y="52793"/>
                  </a:lnTo>
                  <a:lnTo>
                    <a:pt x="31280" y="53098"/>
                  </a:lnTo>
                  <a:lnTo>
                    <a:pt x="64566" y="33489"/>
                  </a:lnTo>
                  <a:lnTo>
                    <a:pt x="68986" y="28041"/>
                  </a:lnTo>
                  <a:lnTo>
                    <a:pt x="73202" y="22847"/>
                  </a:lnTo>
                  <a:lnTo>
                    <a:pt x="77317" y="17399"/>
                  </a:lnTo>
                  <a:lnTo>
                    <a:pt x="79997" y="11226"/>
                  </a:lnTo>
                  <a:close/>
                </a:path>
                <a:path w="177164" h="454659">
                  <a:moveTo>
                    <a:pt x="126098" y="66065"/>
                  </a:moveTo>
                  <a:lnTo>
                    <a:pt x="122377" y="59969"/>
                  </a:lnTo>
                  <a:lnTo>
                    <a:pt x="118478" y="54063"/>
                  </a:lnTo>
                  <a:lnTo>
                    <a:pt x="114401" y="48348"/>
                  </a:lnTo>
                  <a:lnTo>
                    <a:pt x="110172" y="42824"/>
                  </a:lnTo>
                  <a:lnTo>
                    <a:pt x="108280" y="44919"/>
                  </a:lnTo>
                  <a:lnTo>
                    <a:pt x="99326" y="52666"/>
                  </a:lnTo>
                  <a:lnTo>
                    <a:pt x="66598" y="74828"/>
                  </a:lnTo>
                  <a:lnTo>
                    <a:pt x="58623" y="79032"/>
                  </a:lnTo>
                  <a:lnTo>
                    <a:pt x="64630" y="86296"/>
                  </a:lnTo>
                  <a:lnTo>
                    <a:pt x="69062" y="92824"/>
                  </a:lnTo>
                  <a:lnTo>
                    <a:pt x="73063" y="99936"/>
                  </a:lnTo>
                  <a:lnTo>
                    <a:pt x="78968" y="96862"/>
                  </a:lnTo>
                  <a:lnTo>
                    <a:pt x="84518" y="93751"/>
                  </a:lnTo>
                  <a:lnTo>
                    <a:pt x="89979" y="90487"/>
                  </a:lnTo>
                  <a:lnTo>
                    <a:pt x="98983" y="84810"/>
                  </a:lnTo>
                  <a:lnTo>
                    <a:pt x="108800" y="78232"/>
                  </a:lnTo>
                  <a:lnTo>
                    <a:pt x="120307" y="71120"/>
                  </a:lnTo>
                  <a:lnTo>
                    <a:pt x="124091" y="68008"/>
                  </a:lnTo>
                  <a:lnTo>
                    <a:pt x="126098" y="66065"/>
                  </a:lnTo>
                  <a:close/>
                </a:path>
                <a:path w="177164" h="454659">
                  <a:moveTo>
                    <a:pt x="153974" y="141935"/>
                  </a:moveTo>
                  <a:lnTo>
                    <a:pt x="152349" y="133172"/>
                  </a:lnTo>
                  <a:lnTo>
                    <a:pt x="150672" y="125691"/>
                  </a:lnTo>
                  <a:lnTo>
                    <a:pt x="147980" y="116522"/>
                  </a:lnTo>
                  <a:lnTo>
                    <a:pt x="145859" y="110032"/>
                  </a:lnTo>
                  <a:lnTo>
                    <a:pt x="140792" y="112725"/>
                  </a:lnTo>
                  <a:lnTo>
                    <a:pt x="131381" y="116928"/>
                  </a:lnTo>
                  <a:lnTo>
                    <a:pt x="94094" y="127736"/>
                  </a:lnTo>
                  <a:lnTo>
                    <a:pt x="85928" y="129019"/>
                  </a:lnTo>
                  <a:lnTo>
                    <a:pt x="86880" y="131800"/>
                  </a:lnTo>
                  <a:lnTo>
                    <a:pt x="90055" y="142379"/>
                  </a:lnTo>
                  <a:lnTo>
                    <a:pt x="91478" y="148996"/>
                  </a:lnTo>
                  <a:lnTo>
                    <a:pt x="92887" y="157022"/>
                  </a:lnTo>
                  <a:lnTo>
                    <a:pt x="115646" y="153009"/>
                  </a:lnTo>
                  <a:lnTo>
                    <a:pt x="133388" y="148856"/>
                  </a:lnTo>
                  <a:lnTo>
                    <a:pt x="140398" y="147193"/>
                  </a:lnTo>
                  <a:lnTo>
                    <a:pt x="147523" y="145224"/>
                  </a:lnTo>
                  <a:lnTo>
                    <a:pt x="153974" y="141935"/>
                  </a:lnTo>
                  <a:close/>
                </a:path>
                <a:path w="177164" h="454659">
                  <a:moveTo>
                    <a:pt x="166763" y="246303"/>
                  </a:moveTo>
                  <a:lnTo>
                    <a:pt x="165849" y="236143"/>
                  </a:lnTo>
                  <a:lnTo>
                    <a:pt x="162928" y="206832"/>
                  </a:lnTo>
                  <a:lnTo>
                    <a:pt x="158864" y="209016"/>
                  </a:lnTo>
                  <a:lnTo>
                    <a:pt x="154673" y="210972"/>
                  </a:lnTo>
                  <a:lnTo>
                    <a:pt x="114833" y="222377"/>
                  </a:lnTo>
                  <a:lnTo>
                    <a:pt x="101460" y="224205"/>
                  </a:lnTo>
                  <a:lnTo>
                    <a:pt x="104622" y="258635"/>
                  </a:lnTo>
                  <a:lnTo>
                    <a:pt x="147713" y="252793"/>
                  </a:lnTo>
                  <a:lnTo>
                    <a:pt x="163118" y="247967"/>
                  </a:lnTo>
                  <a:lnTo>
                    <a:pt x="166763" y="246303"/>
                  </a:lnTo>
                  <a:close/>
                </a:path>
                <a:path w="177164" h="454659">
                  <a:moveTo>
                    <a:pt x="174117" y="354177"/>
                  </a:moveTo>
                  <a:lnTo>
                    <a:pt x="171754" y="312737"/>
                  </a:lnTo>
                  <a:lnTo>
                    <a:pt x="163106" y="314540"/>
                  </a:lnTo>
                  <a:lnTo>
                    <a:pt x="147586" y="317284"/>
                  </a:lnTo>
                  <a:lnTo>
                    <a:pt x="133350" y="320103"/>
                  </a:lnTo>
                  <a:lnTo>
                    <a:pt x="126898" y="321665"/>
                  </a:lnTo>
                  <a:lnTo>
                    <a:pt x="109461" y="325272"/>
                  </a:lnTo>
                  <a:lnTo>
                    <a:pt x="111328" y="358254"/>
                  </a:lnTo>
                  <a:lnTo>
                    <a:pt x="143814" y="356552"/>
                  </a:lnTo>
                  <a:lnTo>
                    <a:pt x="164490" y="356196"/>
                  </a:lnTo>
                  <a:lnTo>
                    <a:pt x="172339" y="354571"/>
                  </a:lnTo>
                  <a:lnTo>
                    <a:pt x="174117" y="354177"/>
                  </a:lnTo>
                  <a:close/>
                </a:path>
                <a:path w="177164" h="454659">
                  <a:moveTo>
                    <a:pt x="176961" y="454647"/>
                  </a:moveTo>
                  <a:lnTo>
                    <a:pt x="176822" y="433133"/>
                  </a:lnTo>
                  <a:lnTo>
                    <a:pt x="171183" y="433311"/>
                  </a:lnTo>
                  <a:lnTo>
                    <a:pt x="169532" y="433565"/>
                  </a:lnTo>
                  <a:lnTo>
                    <a:pt x="114134" y="440258"/>
                  </a:lnTo>
                  <a:lnTo>
                    <a:pt x="114198" y="454647"/>
                  </a:lnTo>
                  <a:lnTo>
                    <a:pt x="176961" y="454647"/>
                  </a:lnTo>
                  <a:close/>
                </a:path>
              </a:pathLst>
            </a:custGeom>
            <a:solidFill>
              <a:srgbClr val="00799D"/>
            </a:solidFill>
          </p:spPr>
          <p:txBody>
            <a:bodyPr wrap="square" lIns="0" tIns="0" rIns="0" bIns="0" rtlCol="0"/>
            <a:lstStyle/>
            <a:p>
              <a:endParaRPr/>
            </a:p>
          </p:txBody>
        </p:sp>
        <p:sp>
          <p:nvSpPr>
            <p:cNvPr id="1000" name="object 790">
              <a:extLst>
                <a:ext uri="{FF2B5EF4-FFF2-40B4-BE49-F238E27FC236}">
                  <a16:creationId xmlns:a16="http://schemas.microsoft.com/office/drawing/2014/main" id="{5AB384C0-F311-2E19-0BEC-358D76BC365E}"/>
                </a:ext>
              </a:extLst>
            </p:cNvPr>
            <p:cNvSpPr/>
            <p:nvPr/>
          </p:nvSpPr>
          <p:spPr>
            <a:xfrm>
              <a:off x="6092624" y="6895510"/>
              <a:ext cx="118110" cy="370205"/>
            </a:xfrm>
            <a:custGeom>
              <a:avLst/>
              <a:gdLst/>
              <a:ahLst/>
              <a:cxnLst/>
              <a:rect l="l" t="t" r="r" b="b"/>
              <a:pathLst>
                <a:path w="118110" h="370204">
                  <a:moveTo>
                    <a:pt x="26682" y="0"/>
                  </a:moveTo>
                  <a:lnTo>
                    <a:pt x="16714" y="1462"/>
                  </a:lnTo>
                  <a:lnTo>
                    <a:pt x="8374" y="6459"/>
                  </a:lnTo>
                  <a:lnTo>
                    <a:pt x="2517" y="14221"/>
                  </a:lnTo>
                  <a:lnTo>
                    <a:pt x="0" y="23977"/>
                  </a:lnTo>
                  <a:lnTo>
                    <a:pt x="1467" y="33941"/>
                  </a:lnTo>
                  <a:lnTo>
                    <a:pt x="6462" y="42284"/>
                  </a:lnTo>
                  <a:lnTo>
                    <a:pt x="14217" y="48141"/>
                  </a:lnTo>
                  <a:lnTo>
                    <a:pt x="23964" y="50647"/>
                  </a:lnTo>
                  <a:lnTo>
                    <a:pt x="25764" y="51328"/>
                  </a:lnTo>
                  <a:lnTo>
                    <a:pt x="52839" y="86335"/>
                  </a:lnTo>
                  <a:lnTo>
                    <a:pt x="64655" y="124320"/>
                  </a:lnTo>
                  <a:lnTo>
                    <a:pt x="66910" y="162906"/>
                  </a:lnTo>
                  <a:lnTo>
                    <a:pt x="66053" y="222371"/>
                  </a:lnTo>
                  <a:lnTo>
                    <a:pt x="62858" y="290098"/>
                  </a:lnTo>
                  <a:lnTo>
                    <a:pt x="58100" y="353470"/>
                  </a:lnTo>
                  <a:lnTo>
                    <a:pt x="56126" y="369981"/>
                  </a:lnTo>
                  <a:lnTo>
                    <a:pt x="107279" y="369981"/>
                  </a:lnTo>
                  <a:lnTo>
                    <a:pt x="107988" y="364053"/>
                  </a:lnTo>
                  <a:lnTo>
                    <a:pt x="112325" y="311742"/>
                  </a:lnTo>
                  <a:lnTo>
                    <a:pt x="115668" y="254112"/>
                  </a:lnTo>
                  <a:lnTo>
                    <a:pt x="117510" y="197815"/>
                  </a:lnTo>
                  <a:lnTo>
                    <a:pt x="117345" y="149501"/>
                  </a:lnTo>
                  <a:lnTo>
                    <a:pt x="110630" y="97131"/>
                  </a:lnTo>
                  <a:lnTo>
                    <a:pt x="89560" y="48336"/>
                  </a:lnTo>
                  <a:lnTo>
                    <a:pt x="63807" y="16614"/>
                  </a:lnTo>
                  <a:lnTo>
                    <a:pt x="46833" y="5155"/>
                  </a:lnTo>
                  <a:lnTo>
                    <a:pt x="26682" y="0"/>
                  </a:lnTo>
                  <a:close/>
                </a:path>
              </a:pathLst>
            </a:custGeom>
            <a:solidFill>
              <a:srgbClr val="00213A"/>
            </a:solidFill>
          </p:spPr>
          <p:txBody>
            <a:bodyPr wrap="square" lIns="0" tIns="0" rIns="0" bIns="0" rtlCol="0"/>
            <a:lstStyle/>
            <a:p>
              <a:endParaRPr/>
            </a:p>
          </p:txBody>
        </p:sp>
        <p:sp>
          <p:nvSpPr>
            <p:cNvPr id="1001" name="object 791">
              <a:extLst>
                <a:ext uri="{FF2B5EF4-FFF2-40B4-BE49-F238E27FC236}">
                  <a16:creationId xmlns:a16="http://schemas.microsoft.com/office/drawing/2014/main" id="{F1D412E3-EED4-103B-5370-A14FAF033D04}"/>
                </a:ext>
              </a:extLst>
            </p:cNvPr>
            <p:cNvSpPr/>
            <p:nvPr/>
          </p:nvSpPr>
          <p:spPr>
            <a:xfrm>
              <a:off x="6096101" y="6908063"/>
              <a:ext cx="114300" cy="351155"/>
            </a:xfrm>
            <a:custGeom>
              <a:avLst/>
              <a:gdLst/>
              <a:ahLst/>
              <a:cxnLst/>
              <a:rect l="l" t="t" r="r" b="b"/>
              <a:pathLst>
                <a:path w="114300" h="351154">
                  <a:moveTo>
                    <a:pt x="18389" y="20980"/>
                  </a:moveTo>
                  <a:lnTo>
                    <a:pt x="17208" y="19177"/>
                  </a:lnTo>
                  <a:lnTo>
                    <a:pt x="15989" y="18935"/>
                  </a:lnTo>
                  <a:lnTo>
                    <a:pt x="8407" y="23850"/>
                  </a:lnTo>
                  <a:lnTo>
                    <a:pt x="3022" y="17297"/>
                  </a:lnTo>
                  <a:lnTo>
                    <a:pt x="1790" y="17170"/>
                  </a:lnTo>
                  <a:lnTo>
                    <a:pt x="127" y="18542"/>
                  </a:lnTo>
                  <a:lnTo>
                    <a:pt x="0" y="19773"/>
                  </a:lnTo>
                  <a:lnTo>
                    <a:pt x="3429" y="23939"/>
                  </a:lnTo>
                  <a:lnTo>
                    <a:pt x="6705" y="25044"/>
                  </a:lnTo>
                  <a:lnTo>
                    <a:pt x="9715" y="25044"/>
                  </a:lnTo>
                  <a:lnTo>
                    <a:pt x="12788" y="25044"/>
                  </a:lnTo>
                  <a:lnTo>
                    <a:pt x="15582" y="23888"/>
                  </a:lnTo>
                  <a:lnTo>
                    <a:pt x="18148" y="22186"/>
                  </a:lnTo>
                  <a:lnTo>
                    <a:pt x="18389" y="20980"/>
                  </a:lnTo>
                  <a:close/>
                </a:path>
                <a:path w="114300" h="351154">
                  <a:moveTo>
                    <a:pt x="37820" y="9918"/>
                  </a:moveTo>
                  <a:lnTo>
                    <a:pt x="36258" y="3073"/>
                  </a:lnTo>
                  <a:lnTo>
                    <a:pt x="28702" y="0"/>
                  </a:lnTo>
                  <a:lnTo>
                    <a:pt x="25095" y="711"/>
                  </a:lnTo>
                  <a:lnTo>
                    <a:pt x="19977" y="4089"/>
                  </a:lnTo>
                  <a:lnTo>
                    <a:pt x="19672" y="5562"/>
                  </a:lnTo>
                  <a:lnTo>
                    <a:pt x="21107" y="7747"/>
                  </a:lnTo>
                  <a:lnTo>
                    <a:pt x="22580" y="8051"/>
                  </a:lnTo>
                  <a:lnTo>
                    <a:pt x="25488" y="6134"/>
                  </a:lnTo>
                  <a:lnTo>
                    <a:pt x="28054" y="4876"/>
                  </a:lnTo>
                  <a:lnTo>
                    <a:pt x="31775" y="6362"/>
                  </a:lnTo>
                  <a:lnTo>
                    <a:pt x="32702" y="8788"/>
                  </a:lnTo>
                  <a:lnTo>
                    <a:pt x="33147" y="10769"/>
                  </a:lnTo>
                  <a:lnTo>
                    <a:pt x="34124" y="11518"/>
                  </a:lnTo>
                  <a:lnTo>
                    <a:pt x="35217" y="11518"/>
                  </a:lnTo>
                  <a:lnTo>
                    <a:pt x="35725" y="11468"/>
                  </a:lnTo>
                  <a:lnTo>
                    <a:pt x="37007" y="11176"/>
                  </a:lnTo>
                  <a:lnTo>
                    <a:pt x="37820" y="9918"/>
                  </a:lnTo>
                  <a:close/>
                </a:path>
                <a:path w="114300" h="351154">
                  <a:moveTo>
                    <a:pt x="95694" y="53187"/>
                  </a:moveTo>
                  <a:lnTo>
                    <a:pt x="77025" y="22669"/>
                  </a:lnTo>
                  <a:lnTo>
                    <a:pt x="74752" y="25400"/>
                  </a:lnTo>
                  <a:lnTo>
                    <a:pt x="71983" y="27749"/>
                  </a:lnTo>
                  <a:lnTo>
                    <a:pt x="64236" y="33350"/>
                  </a:lnTo>
                  <a:lnTo>
                    <a:pt x="53809" y="39420"/>
                  </a:lnTo>
                  <a:lnTo>
                    <a:pt x="47294" y="43268"/>
                  </a:lnTo>
                  <a:lnTo>
                    <a:pt x="40474" y="46583"/>
                  </a:lnTo>
                  <a:lnTo>
                    <a:pt x="33401" y="49225"/>
                  </a:lnTo>
                  <a:lnTo>
                    <a:pt x="36233" y="52705"/>
                  </a:lnTo>
                  <a:lnTo>
                    <a:pt x="39560" y="57251"/>
                  </a:lnTo>
                  <a:lnTo>
                    <a:pt x="46139" y="67462"/>
                  </a:lnTo>
                  <a:lnTo>
                    <a:pt x="48564" y="72009"/>
                  </a:lnTo>
                  <a:lnTo>
                    <a:pt x="50749" y="76822"/>
                  </a:lnTo>
                  <a:lnTo>
                    <a:pt x="56819" y="74853"/>
                  </a:lnTo>
                  <a:lnTo>
                    <a:pt x="66052" y="71323"/>
                  </a:lnTo>
                  <a:lnTo>
                    <a:pt x="72148" y="68478"/>
                  </a:lnTo>
                  <a:lnTo>
                    <a:pt x="88950" y="59042"/>
                  </a:lnTo>
                  <a:lnTo>
                    <a:pt x="93675" y="55079"/>
                  </a:lnTo>
                  <a:lnTo>
                    <a:pt x="95694" y="53187"/>
                  </a:lnTo>
                  <a:close/>
                </a:path>
                <a:path w="114300" h="351154">
                  <a:moveTo>
                    <a:pt x="108026" y="310489"/>
                  </a:moveTo>
                  <a:lnTo>
                    <a:pt x="95415" y="312039"/>
                  </a:lnTo>
                  <a:lnTo>
                    <a:pt x="82613" y="312102"/>
                  </a:lnTo>
                  <a:lnTo>
                    <a:pt x="69811" y="311073"/>
                  </a:lnTo>
                  <a:lnTo>
                    <a:pt x="57226" y="309372"/>
                  </a:lnTo>
                  <a:lnTo>
                    <a:pt x="55575" y="330073"/>
                  </a:lnTo>
                  <a:lnTo>
                    <a:pt x="53822" y="349161"/>
                  </a:lnTo>
                  <a:lnTo>
                    <a:pt x="65659" y="350596"/>
                  </a:lnTo>
                  <a:lnTo>
                    <a:pt x="77584" y="351155"/>
                  </a:lnTo>
                  <a:lnTo>
                    <a:pt x="89535" y="350951"/>
                  </a:lnTo>
                  <a:lnTo>
                    <a:pt x="101409" y="350164"/>
                  </a:lnTo>
                  <a:lnTo>
                    <a:pt x="104660" y="349821"/>
                  </a:lnTo>
                  <a:lnTo>
                    <a:pt x="105537" y="340512"/>
                  </a:lnTo>
                  <a:lnTo>
                    <a:pt x="108026" y="310489"/>
                  </a:lnTo>
                  <a:close/>
                </a:path>
                <a:path w="114300" h="351154">
                  <a:moveTo>
                    <a:pt x="113550" y="205536"/>
                  </a:moveTo>
                  <a:lnTo>
                    <a:pt x="110147" y="206057"/>
                  </a:lnTo>
                  <a:lnTo>
                    <a:pt x="106680" y="206324"/>
                  </a:lnTo>
                  <a:lnTo>
                    <a:pt x="103276" y="206463"/>
                  </a:lnTo>
                  <a:lnTo>
                    <a:pt x="95161" y="206578"/>
                  </a:lnTo>
                  <a:lnTo>
                    <a:pt x="87058" y="206286"/>
                  </a:lnTo>
                  <a:lnTo>
                    <a:pt x="78968" y="205714"/>
                  </a:lnTo>
                  <a:lnTo>
                    <a:pt x="70904" y="205003"/>
                  </a:lnTo>
                  <a:lnTo>
                    <a:pt x="62738" y="204241"/>
                  </a:lnTo>
                  <a:lnTo>
                    <a:pt x="61925" y="227355"/>
                  </a:lnTo>
                  <a:lnTo>
                    <a:pt x="60845" y="251079"/>
                  </a:lnTo>
                  <a:lnTo>
                    <a:pt x="71526" y="251891"/>
                  </a:lnTo>
                  <a:lnTo>
                    <a:pt x="82219" y="252450"/>
                  </a:lnTo>
                  <a:lnTo>
                    <a:pt x="92900" y="252476"/>
                  </a:lnTo>
                  <a:lnTo>
                    <a:pt x="103581" y="251739"/>
                  </a:lnTo>
                  <a:lnTo>
                    <a:pt x="106324" y="251434"/>
                  </a:lnTo>
                  <a:lnTo>
                    <a:pt x="109054" y="251002"/>
                  </a:lnTo>
                  <a:lnTo>
                    <a:pt x="111760" y="250444"/>
                  </a:lnTo>
                  <a:lnTo>
                    <a:pt x="112776" y="227761"/>
                  </a:lnTo>
                  <a:lnTo>
                    <a:pt x="113550" y="205536"/>
                  </a:lnTo>
                  <a:close/>
                </a:path>
                <a:path w="114300" h="351154">
                  <a:moveTo>
                    <a:pt x="114096" y="147472"/>
                  </a:moveTo>
                  <a:lnTo>
                    <a:pt x="113766" y="134594"/>
                  </a:lnTo>
                  <a:lnTo>
                    <a:pt x="113220" y="123037"/>
                  </a:lnTo>
                  <a:lnTo>
                    <a:pt x="112420" y="112979"/>
                  </a:lnTo>
                  <a:lnTo>
                    <a:pt x="111379" y="104597"/>
                  </a:lnTo>
                  <a:lnTo>
                    <a:pt x="106146" y="106895"/>
                  </a:lnTo>
                  <a:lnTo>
                    <a:pt x="95211" y="110502"/>
                  </a:lnTo>
                  <a:lnTo>
                    <a:pt x="87058" y="113106"/>
                  </a:lnTo>
                  <a:lnTo>
                    <a:pt x="78816" y="115404"/>
                  </a:lnTo>
                  <a:lnTo>
                    <a:pt x="70497" y="117386"/>
                  </a:lnTo>
                  <a:lnTo>
                    <a:pt x="62090" y="118999"/>
                  </a:lnTo>
                  <a:lnTo>
                    <a:pt x="62649" y="126225"/>
                  </a:lnTo>
                  <a:lnTo>
                    <a:pt x="63055" y="134620"/>
                  </a:lnTo>
                  <a:lnTo>
                    <a:pt x="63334" y="144081"/>
                  </a:lnTo>
                  <a:lnTo>
                    <a:pt x="63461" y="154495"/>
                  </a:lnTo>
                  <a:lnTo>
                    <a:pt x="65252" y="154571"/>
                  </a:lnTo>
                  <a:lnTo>
                    <a:pt x="104470" y="150723"/>
                  </a:lnTo>
                  <a:lnTo>
                    <a:pt x="110972" y="148780"/>
                  </a:lnTo>
                  <a:lnTo>
                    <a:pt x="114096" y="147472"/>
                  </a:lnTo>
                  <a:close/>
                </a:path>
              </a:pathLst>
            </a:custGeom>
            <a:solidFill>
              <a:srgbClr val="51A2C0"/>
            </a:solidFill>
          </p:spPr>
          <p:txBody>
            <a:bodyPr wrap="square" lIns="0" tIns="0" rIns="0" bIns="0" rtlCol="0"/>
            <a:lstStyle/>
            <a:p>
              <a:endParaRPr/>
            </a:p>
          </p:txBody>
        </p:sp>
        <p:sp>
          <p:nvSpPr>
            <p:cNvPr id="1002" name="object 792">
              <a:extLst>
                <a:ext uri="{FF2B5EF4-FFF2-40B4-BE49-F238E27FC236}">
                  <a16:creationId xmlns:a16="http://schemas.microsoft.com/office/drawing/2014/main" id="{412BC9E9-D38F-3ABC-8F58-C7841EC1A497}"/>
                </a:ext>
              </a:extLst>
            </p:cNvPr>
            <p:cNvSpPr/>
            <p:nvPr/>
          </p:nvSpPr>
          <p:spPr>
            <a:xfrm>
              <a:off x="6272702" y="6929706"/>
              <a:ext cx="176530" cy="335915"/>
            </a:xfrm>
            <a:custGeom>
              <a:avLst/>
              <a:gdLst/>
              <a:ahLst/>
              <a:cxnLst/>
              <a:rect l="l" t="t" r="r" b="b"/>
              <a:pathLst>
                <a:path w="176529" h="335915">
                  <a:moveTo>
                    <a:pt x="152484" y="0"/>
                  </a:moveTo>
                  <a:lnTo>
                    <a:pt x="110084" y="8505"/>
                  </a:lnTo>
                  <a:lnTo>
                    <a:pt x="77008" y="33794"/>
                  </a:lnTo>
                  <a:lnTo>
                    <a:pt x="45797" y="76414"/>
                  </a:lnTo>
                  <a:lnTo>
                    <a:pt x="29169" y="125341"/>
                  </a:lnTo>
                  <a:lnTo>
                    <a:pt x="20224" y="171692"/>
                  </a:lnTo>
                  <a:lnTo>
                    <a:pt x="11957" y="226112"/>
                  </a:lnTo>
                  <a:lnTo>
                    <a:pt x="5040" y="282112"/>
                  </a:lnTo>
                  <a:lnTo>
                    <a:pt x="0" y="335785"/>
                  </a:lnTo>
                  <a:lnTo>
                    <a:pt x="54827" y="335785"/>
                  </a:lnTo>
                  <a:lnTo>
                    <a:pt x="54980" y="333046"/>
                  </a:lnTo>
                  <a:lnTo>
                    <a:pt x="61440" y="271255"/>
                  </a:lnTo>
                  <a:lnTo>
                    <a:pt x="70348" y="205596"/>
                  </a:lnTo>
                  <a:lnTo>
                    <a:pt x="80234" y="148337"/>
                  </a:lnTo>
                  <a:lnTo>
                    <a:pt x="95215" y="99196"/>
                  </a:lnTo>
                  <a:lnTo>
                    <a:pt x="130211" y="57439"/>
                  </a:lnTo>
                  <a:lnTo>
                    <a:pt x="156959" y="48722"/>
                  </a:lnTo>
                  <a:lnTo>
                    <a:pt x="166250" y="44656"/>
                  </a:lnTo>
                  <a:lnTo>
                    <a:pt x="173061" y="37651"/>
                  </a:lnTo>
                  <a:lnTo>
                    <a:pt x="176424" y="28384"/>
                  </a:lnTo>
                  <a:lnTo>
                    <a:pt x="175528" y="18516"/>
                  </a:lnTo>
                  <a:lnTo>
                    <a:pt x="170726" y="9886"/>
                  </a:lnTo>
                  <a:lnTo>
                    <a:pt x="162788" y="3409"/>
                  </a:lnTo>
                  <a:lnTo>
                    <a:pt x="152484" y="0"/>
                  </a:lnTo>
                  <a:close/>
                </a:path>
              </a:pathLst>
            </a:custGeom>
            <a:solidFill>
              <a:srgbClr val="001930"/>
            </a:solidFill>
          </p:spPr>
          <p:txBody>
            <a:bodyPr wrap="square" lIns="0" tIns="0" rIns="0" bIns="0" rtlCol="0"/>
            <a:lstStyle/>
            <a:p>
              <a:endParaRPr/>
            </a:p>
          </p:txBody>
        </p:sp>
        <p:sp>
          <p:nvSpPr>
            <p:cNvPr id="1003" name="object 793">
              <a:extLst>
                <a:ext uri="{FF2B5EF4-FFF2-40B4-BE49-F238E27FC236}">
                  <a16:creationId xmlns:a16="http://schemas.microsoft.com/office/drawing/2014/main" id="{9BD19F35-DD8A-8001-EB31-676B990C4D78}"/>
                </a:ext>
              </a:extLst>
            </p:cNvPr>
            <p:cNvSpPr/>
            <p:nvPr/>
          </p:nvSpPr>
          <p:spPr>
            <a:xfrm>
              <a:off x="6272974" y="7120965"/>
              <a:ext cx="71120" cy="144780"/>
            </a:xfrm>
            <a:custGeom>
              <a:avLst/>
              <a:gdLst/>
              <a:ahLst/>
              <a:cxnLst/>
              <a:rect l="l" t="t" r="r" b="b"/>
              <a:pathLst>
                <a:path w="71120" h="144779">
                  <a:moveTo>
                    <a:pt x="57658" y="110972"/>
                  </a:moveTo>
                  <a:lnTo>
                    <a:pt x="43992" y="110083"/>
                  </a:lnTo>
                  <a:lnTo>
                    <a:pt x="30238" y="108508"/>
                  </a:lnTo>
                  <a:lnTo>
                    <a:pt x="16675" y="105879"/>
                  </a:lnTo>
                  <a:lnTo>
                    <a:pt x="3581" y="101854"/>
                  </a:lnTo>
                  <a:lnTo>
                    <a:pt x="2552" y="111912"/>
                  </a:lnTo>
                  <a:lnTo>
                    <a:pt x="1612" y="121704"/>
                  </a:lnTo>
                  <a:lnTo>
                    <a:pt x="762" y="131191"/>
                  </a:lnTo>
                  <a:lnTo>
                    <a:pt x="0" y="140284"/>
                  </a:lnTo>
                  <a:lnTo>
                    <a:pt x="2247" y="140957"/>
                  </a:lnTo>
                  <a:lnTo>
                    <a:pt x="3378" y="141262"/>
                  </a:lnTo>
                  <a:lnTo>
                    <a:pt x="15836" y="144411"/>
                  </a:lnTo>
                  <a:lnTo>
                    <a:pt x="16395" y="144538"/>
                  </a:lnTo>
                  <a:lnTo>
                    <a:pt x="54483" y="144538"/>
                  </a:lnTo>
                  <a:lnTo>
                    <a:pt x="54838" y="140284"/>
                  </a:lnTo>
                  <a:lnTo>
                    <a:pt x="55651" y="131178"/>
                  </a:lnTo>
                  <a:lnTo>
                    <a:pt x="56603" y="121246"/>
                  </a:lnTo>
                  <a:lnTo>
                    <a:pt x="57658" y="110972"/>
                  </a:lnTo>
                  <a:close/>
                </a:path>
                <a:path w="71120" h="144779">
                  <a:moveTo>
                    <a:pt x="70891" y="8953"/>
                  </a:moveTo>
                  <a:lnTo>
                    <a:pt x="27508" y="2946"/>
                  </a:lnTo>
                  <a:lnTo>
                    <a:pt x="16776" y="0"/>
                  </a:lnTo>
                  <a:lnTo>
                    <a:pt x="13563" y="21488"/>
                  </a:lnTo>
                  <a:lnTo>
                    <a:pt x="10515" y="43472"/>
                  </a:lnTo>
                  <a:lnTo>
                    <a:pt x="13284" y="44551"/>
                  </a:lnTo>
                  <a:lnTo>
                    <a:pt x="18961" y="46355"/>
                  </a:lnTo>
                  <a:lnTo>
                    <a:pt x="30149" y="49199"/>
                  </a:lnTo>
                  <a:lnTo>
                    <a:pt x="41490" y="51320"/>
                  </a:lnTo>
                  <a:lnTo>
                    <a:pt x="52933" y="52933"/>
                  </a:lnTo>
                  <a:lnTo>
                    <a:pt x="64414" y="54292"/>
                  </a:lnTo>
                  <a:lnTo>
                    <a:pt x="67564" y="31305"/>
                  </a:lnTo>
                  <a:lnTo>
                    <a:pt x="70891" y="8953"/>
                  </a:lnTo>
                  <a:close/>
                </a:path>
              </a:pathLst>
            </a:custGeom>
            <a:solidFill>
              <a:srgbClr val="51A2C0"/>
            </a:solidFill>
          </p:spPr>
          <p:txBody>
            <a:bodyPr wrap="square" lIns="0" tIns="0" rIns="0" bIns="0" rtlCol="0"/>
            <a:lstStyle/>
            <a:p>
              <a:endParaRPr/>
            </a:p>
          </p:txBody>
        </p:sp>
        <p:pic>
          <p:nvPicPr>
            <p:cNvPr id="1004" name="object 794">
              <a:extLst>
                <a:ext uri="{FF2B5EF4-FFF2-40B4-BE49-F238E27FC236}">
                  <a16:creationId xmlns:a16="http://schemas.microsoft.com/office/drawing/2014/main" id="{C536CB7A-E298-42CC-AF5B-C17AF52FAAE9}"/>
                </a:ext>
              </a:extLst>
            </p:cNvPr>
            <p:cNvPicPr/>
            <p:nvPr/>
          </p:nvPicPr>
          <p:blipFill>
            <a:blip r:embed="rId512" cstate="print"/>
            <a:stretch>
              <a:fillRect/>
            </a:stretch>
          </p:blipFill>
          <p:spPr>
            <a:xfrm>
              <a:off x="6299710" y="6944743"/>
              <a:ext cx="134190" cy="137259"/>
            </a:xfrm>
            <a:prstGeom prst="rect">
              <a:avLst/>
            </a:prstGeom>
          </p:spPr>
        </p:pic>
        <p:pic>
          <p:nvPicPr>
            <p:cNvPr id="1005" name="object 795">
              <a:extLst>
                <a:ext uri="{FF2B5EF4-FFF2-40B4-BE49-F238E27FC236}">
                  <a16:creationId xmlns:a16="http://schemas.microsoft.com/office/drawing/2014/main" id="{46EFC224-5C0E-FC5A-DEA7-A656DE7B523B}"/>
                </a:ext>
              </a:extLst>
            </p:cNvPr>
            <p:cNvPicPr/>
            <p:nvPr/>
          </p:nvPicPr>
          <p:blipFill>
            <a:blip r:embed="rId513" cstate="print"/>
            <a:stretch>
              <a:fillRect/>
            </a:stretch>
          </p:blipFill>
          <p:spPr>
            <a:xfrm>
              <a:off x="4992169" y="6136134"/>
              <a:ext cx="1177754" cy="1129357"/>
            </a:xfrm>
            <a:prstGeom prst="rect">
              <a:avLst/>
            </a:prstGeom>
          </p:spPr>
        </p:pic>
        <p:sp>
          <p:nvSpPr>
            <p:cNvPr id="1006" name="object 796">
              <a:extLst>
                <a:ext uri="{FF2B5EF4-FFF2-40B4-BE49-F238E27FC236}">
                  <a16:creationId xmlns:a16="http://schemas.microsoft.com/office/drawing/2014/main" id="{B61B3D71-A2C5-BAB6-0B2A-CFA4922BEDE6}"/>
                </a:ext>
              </a:extLst>
            </p:cNvPr>
            <p:cNvSpPr/>
            <p:nvPr/>
          </p:nvSpPr>
          <p:spPr>
            <a:xfrm>
              <a:off x="4144280" y="6932461"/>
              <a:ext cx="359410" cy="311785"/>
            </a:xfrm>
            <a:custGeom>
              <a:avLst/>
              <a:gdLst/>
              <a:ahLst/>
              <a:cxnLst/>
              <a:rect l="l" t="t" r="r" b="b"/>
              <a:pathLst>
                <a:path w="359410" h="311784">
                  <a:moveTo>
                    <a:pt x="190045" y="0"/>
                  </a:moveTo>
                  <a:lnTo>
                    <a:pt x="182900" y="3102"/>
                  </a:lnTo>
                  <a:lnTo>
                    <a:pt x="176158" y="10658"/>
                  </a:lnTo>
                  <a:lnTo>
                    <a:pt x="162890" y="21381"/>
                  </a:lnTo>
                  <a:lnTo>
                    <a:pt x="136141" y="40357"/>
                  </a:lnTo>
                  <a:lnTo>
                    <a:pt x="110528" y="62830"/>
                  </a:lnTo>
                  <a:lnTo>
                    <a:pt x="87277" y="88014"/>
                  </a:lnTo>
                  <a:lnTo>
                    <a:pt x="67614" y="115119"/>
                  </a:lnTo>
                  <a:lnTo>
                    <a:pt x="58257" y="127346"/>
                  </a:lnTo>
                  <a:lnTo>
                    <a:pt x="46993" y="139024"/>
                  </a:lnTo>
                  <a:lnTo>
                    <a:pt x="35371" y="150374"/>
                  </a:lnTo>
                  <a:lnTo>
                    <a:pt x="24942" y="161614"/>
                  </a:lnTo>
                  <a:lnTo>
                    <a:pt x="1841" y="197314"/>
                  </a:lnTo>
                  <a:lnTo>
                    <a:pt x="0" y="215391"/>
                  </a:lnTo>
                  <a:lnTo>
                    <a:pt x="1430" y="224008"/>
                  </a:lnTo>
                  <a:lnTo>
                    <a:pt x="30222" y="250408"/>
                  </a:lnTo>
                  <a:lnTo>
                    <a:pt x="106773" y="276401"/>
                  </a:lnTo>
                  <a:lnTo>
                    <a:pt x="153966" y="285980"/>
                  </a:lnTo>
                  <a:lnTo>
                    <a:pt x="201452" y="294553"/>
                  </a:lnTo>
                  <a:lnTo>
                    <a:pt x="249847" y="306013"/>
                  </a:lnTo>
                  <a:lnTo>
                    <a:pt x="274133" y="310552"/>
                  </a:lnTo>
                  <a:lnTo>
                    <a:pt x="298853" y="311733"/>
                  </a:lnTo>
                  <a:lnTo>
                    <a:pt x="322091" y="306901"/>
                  </a:lnTo>
                  <a:lnTo>
                    <a:pt x="341934" y="293402"/>
                  </a:lnTo>
                  <a:lnTo>
                    <a:pt x="351751" y="278837"/>
                  </a:lnTo>
                  <a:lnTo>
                    <a:pt x="357290" y="261895"/>
                  </a:lnTo>
                  <a:lnTo>
                    <a:pt x="359060" y="243812"/>
                  </a:lnTo>
                  <a:lnTo>
                    <a:pt x="357568" y="225825"/>
                  </a:lnTo>
                  <a:lnTo>
                    <a:pt x="336270" y="158858"/>
                  </a:lnTo>
                  <a:lnTo>
                    <a:pt x="301793" y="105726"/>
                  </a:lnTo>
                  <a:lnTo>
                    <a:pt x="279034" y="79650"/>
                  </a:lnTo>
                  <a:lnTo>
                    <a:pt x="260134" y="57461"/>
                  </a:lnTo>
                  <a:lnTo>
                    <a:pt x="235785" y="23167"/>
                  </a:lnTo>
                  <a:lnTo>
                    <a:pt x="223061" y="11100"/>
                  </a:lnTo>
                  <a:lnTo>
                    <a:pt x="204520" y="2636"/>
                  </a:lnTo>
                  <a:lnTo>
                    <a:pt x="190045" y="0"/>
                  </a:lnTo>
                  <a:close/>
                </a:path>
              </a:pathLst>
            </a:custGeom>
            <a:solidFill>
              <a:srgbClr val="002135"/>
            </a:solidFill>
          </p:spPr>
          <p:txBody>
            <a:bodyPr wrap="square" lIns="0" tIns="0" rIns="0" bIns="0" rtlCol="0"/>
            <a:lstStyle/>
            <a:p>
              <a:endParaRPr/>
            </a:p>
          </p:txBody>
        </p:sp>
        <p:pic>
          <p:nvPicPr>
            <p:cNvPr id="1007" name="object 797">
              <a:extLst>
                <a:ext uri="{FF2B5EF4-FFF2-40B4-BE49-F238E27FC236}">
                  <a16:creationId xmlns:a16="http://schemas.microsoft.com/office/drawing/2014/main" id="{FA1049AB-B968-1DF0-AF3B-114023CABD06}"/>
                </a:ext>
              </a:extLst>
            </p:cNvPr>
            <p:cNvPicPr/>
            <p:nvPr/>
          </p:nvPicPr>
          <p:blipFill>
            <a:blip r:embed="rId514" cstate="print"/>
            <a:stretch>
              <a:fillRect/>
            </a:stretch>
          </p:blipFill>
          <p:spPr>
            <a:xfrm>
              <a:off x="4164915" y="6953803"/>
              <a:ext cx="304314" cy="270880"/>
            </a:xfrm>
            <a:prstGeom prst="rect">
              <a:avLst/>
            </a:prstGeom>
          </p:spPr>
        </p:pic>
        <p:sp>
          <p:nvSpPr>
            <p:cNvPr id="1008" name="object 798">
              <a:extLst>
                <a:ext uri="{FF2B5EF4-FFF2-40B4-BE49-F238E27FC236}">
                  <a16:creationId xmlns:a16="http://schemas.microsoft.com/office/drawing/2014/main" id="{7D590584-9106-2A75-9BC4-49946323B360}"/>
                </a:ext>
              </a:extLst>
            </p:cNvPr>
            <p:cNvSpPr/>
            <p:nvPr/>
          </p:nvSpPr>
          <p:spPr>
            <a:xfrm>
              <a:off x="4382450" y="6901062"/>
              <a:ext cx="234950" cy="77470"/>
            </a:xfrm>
            <a:custGeom>
              <a:avLst/>
              <a:gdLst/>
              <a:ahLst/>
              <a:cxnLst/>
              <a:rect l="l" t="t" r="r" b="b"/>
              <a:pathLst>
                <a:path w="234950" h="77470">
                  <a:moveTo>
                    <a:pt x="234492" y="0"/>
                  </a:moveTo>
                  <a:lnTo>
                    <a:pt x="204139" y="41292"/>
                  </a:lnTo>
                  <a:lnTo>
                    <a:pt x="164978" y="59604"/>
                  </a:lnTo>
                  <a:lnTo>
                    <a:pt x="117637" y="66470"/>
                  </a:lnTo>
                  <a:lnTo>
                    <a:pt x="93764" y="64033"/>
                  </a:lnTo>
                  <a:lnTo>
                    <a:pt x="81091" y="61204"/>
                  </a:lnTo>
                  <a:lnTo>
                    <a:pt x="68472" y="58073"/>
                  </a:lnTo>
                  <a:lnTo>
                    <a:pt x="55795" y="55471"/>
                  </a:lnTo>
                  <a:lnTo>
                    <a:pt x="42951" y="54229"/>
                  </a:lnTo>
                  <a:lnTo>
                    <a:pt x="29871" y="55421"/>
                  </a:lnTo>
                  <a:lnTo>
                    <a:pt x="17446" y="59602"/>
                  </a:lnTo>
                  <a:lnTo>
                    <a:pt x="7036" y="66853"/>
                  </a:lnTo>
                  <a:lnTo>
                    <a:pt x="0" y="77254"/>
                  </a:lnTo>
                </a:path>
              </a:pathLst>
            </a:custGeom>
            <a:ln w="46126">
              <a:solidFill>
                <a:srgbClr val="00283E"/>
              </a:solidFill>
            </a:ln>
          </p:spPr>
          <p:txBody>
            <a:bodyPr wrap="square" lIns="0" tIns="0" rIns="0" bIns="0" rtlCol="0"/>
            <a:lstStyle/>
            <a:p>
              <a:endParaRPr/>
            </a:p>
          </p:txBody>
        </p:sp>
        <p:sp>
          <p:nvSpPr>
            <p:cNvPr id="1009" name="object 799">
              <a:extLst>
                <a:ext uri="{FF2B5EF4-FFF2-40B4-BE49-F238E27FC236}">
                  <a16:creationId xmlns:a16="http://schemas.microsoft.com/office/drawing/2014/main" id="{59F78C7D-7FBE-3FCF-9C8F-E219972D4600}"/>
                </a:ext>
              </a:extLst>
            </p:cNvPr>
            <p:cNvSpPr/>
            <p:nvPr/>
          </p:nvSpPr>
          <p:spPr>
            <a:xfrm>
              <a:off x="4361478" y="6828934"/>
              <a:ext cx="232410" cy="133350"/>
            </a:xfrm>
            <a:custGeom>
              <a:avLst/>
              <a:gdLst/>
              <a:ahLst/>
              <a:cxnLst/>
              <a:rect l="l" t="t" r="r" b="b"/>
              <a:pathLst>
                <a:path w="232410" h="133350">
                  <a:moveTo>
                    <a:pt x="232333" y="0"/>
                  </a:moveTo>
                  <a:lnTo>
                    <a:pt x="201021" y="28090"/>
                  </a:lnTo>
                  <a:lnTo>
                    <a:pt x="165950" y="50272"/>
                  </a:lnTo>
                  <a:lnTo>
                    <a:pt x="127642" y="64740"/>
                  </a:lnTo>
                  <a:lnTo>
                    <a:pt x="86613" y="69684"/>
                  </a:lnTo>
                  <a:lnTo>
                    <a:pt x="80220" y="69564"/>
                  </a:lnTo>
                  <a:lnTo>
                    <a:pt x="73825" y="69503"/>
                  </a:lnTo>
                  <a:lnTo>
                    <a:pt x="31534" y="86157"/>
                  </a:lnTo>
                  <a:lnTo>
                    <a:pt x="5232" y="122789"/>
                  </a:lnTo>
                  <a:lnTo>
                    <a:pt x="0" y="132854"/>
                  </a:lnTo>
                </a:path>
              </a:pathLst>
            </a:custGeom>
            <a:ln w="46126">
              <a:solidFill>
                <a:srgbClr val="00283E"/>
              </a:solidFill>
            </a:ln>
          </p:spPr>
          <p:txBody>
            <a:bodyPr wrap="square" lIns="0" tIns="0" rIns="0" bIns="0" rtlCol="0"/>
            <a:lstStyle/>
            <a:p>
              <a:endParaRPr/>
            </a:p>
          </p:txBody>
        </p:sp>
        <p:sp>
          <p:nvSpPr>
            <p:cNvPr id="1010" name="object 800">
              <a:extLst>
                <a:ext uri="{FF2B5EF4-FFF2-40B4-BE49-F238E27FC236}">
                  <a16:creationId xmlns:a16="http://schemas.microsoft.com/office/drawing/2014/main" id="{68091A9F-1718-8629-9F3E-3BD0718879B3}"/>
                </a:ext>
              </a:extLst>
            </p:cNvPr>
            <p:cNvSpPr/>
            <p:nvPr/>
          </p:nvSpPr>
          <p:spPr>
            <a:xfrm>
              <a:off x="4346498" y="6756601"/>
              <a:ext cx="114935" cy="233045"/>
            </a:xfrm>
            <a:custGeom>
              <a:avLst/>
              <a:gdLst/>
              <a:ahLst/>
              <a:cxnLst/>
              <a:rect l="l" t="t" r="r" b="b"/>
              <a:pathLst>
                <a:path w="114935" h="233045">
                  <a:moveTo>
                    <a:pt x="114401" y="0"/>
                  </a:moveTo>
                  <a:lnTo>
                    <a:pt x="66960" y="36715"/>
                  </a:lnTo>
                  <a:lnTo>
                    <a:pt x="29349" y="83527"/>
                  </a:lnTo>
                  <a:lnTo>
                    <a:pt x="13347" y="128562"/>
                  </a:lnTo>
                  <a:lnTo>
                    <a:pt x="4878" y="180462"/>
                  </a:lnTo>
                  <a:lnTo>
                    <a:pt x="2212" y="206662"/>
                  </a:lnTo>
                  <a:lnTo>
                    <a:pt x="0" y="232905"/>
                  </a:lnTo>
                </a:path>
              </a:pathLst>
            </a:custGeom>
            <a:ln w="45948">
              <a:solidFill>
                <a:srgbClr val="00283E"/>
              </a:solidFill>
            </a:ln>
          </p:spPr>
          <p:txBody>
            <a:bodyPr wrap="square" lIns="0" tIns="0" rIns="0" bIns="0" rtlCol="0"/>
            <a:lstStyle/>
            <a:p>
              <a:endParaRPr/>
            </a:p>
          </p:txBody>
        </p:sp>
        <p:sp>
          <p:nvSpPr>
            <p:cNvPr id="1011" name="object 801">
              <a:extLst>
                <a:ext uri="{FF2B5EF4-FFF2-40B4-BE49-F238E27FC236}">
                  <a16:creationId xmlns:a16="http://schemas.microsoft.com/office/drawing/2014/main" id="{09570A87-BB8B-5E9C-D6B0-C6A98201B231}"/>
                </a:ext>
              </a:extLst>
            </p:cNvPr>
            <p:cNvSpPr/>
            <p:nvPr/>
          </p:nvSpPr>
          <p:spPr>
            <a:xfrm>
              <a:off x="4265548" y="6736342"/>
              <a:ext cx="68580" cy="229235"/>
            </a:xfrm>
            <a:custGeom>
              <a:avLst/>
              <a:gdLst/>
              <a:ahLst/>
              <a:cxnLst/>
              <a:rect l="l" t="t" r="r" b="b"/>
              <a:pathLst>
                <a:path w="68579" h="229234">
                  <a:moveTo>
                    <a:pt x="27479" y="0"/>
                  </a:moveTo>
                  <a:lnTo>
                    <a:pt x="10240" y="39142"/>
                  </a:lnTo>
                  <a:lnTo>
                    <a:pt x="1109" y="76990"/>
                  </a:lnTo>
                  <a:lnTo>
                    <a:pt x="0" y="89091"/>
                  </a:lnTo>
                  <a:lnTo>
                    <a:pt x="784" y="101180"/>
                  </a:lnTo>
                  <a:lnTo>
                    <a:pt x="6187" y="118522"/>
                  </a:lnTo>
                  <a:lnTo>
                    <a:pt x="15451" y="134319"/>
                  </a:lnTo>
                  <a:lnTo>
                    <a:pt x="27018" y="149038"/>
                  </a:lnTo>
                  <a:lnTo>
                    <a:pt x="39328" y="163144"/>
                  </a:lnTo>
                  <a:lnTo>
                    <a:pt x="51106" y="177823"/>
                  </a:lnTo>
                  <a:lnTo>
                    <a:pt x="60958" y="193824"/>
                  </a:lnTo>
                  <a:lnTo>
                    <a:pt x="67155" y="210925"/>
                  </a:lnTo>
                  <a:lnTo>
                    <a:pt x="67967" y="228904"/>
                  </a:lnTo>
                </a:path>
              </a:pathLst>
            </a:custGeom>
            <a:ln w="46126">
              <a:solidFill>
                <a:srgbClr val="00283E"/>
              </a:solidFill>
            </a:ln>
          </p:spPr>
          <p:txBody>
            <a:bodyPr wrap="square" lIns="0" tIns="0" rIns="0" bIns="0" rtlCol="0"/>
            <a:lstStyle/>
            <a:p>
              <a:endParaRPr/>
            </a:p>
          </p:txBody>
        </p:sp>
        <p:pic>
          <p:nvPicPr>
            <p:cNvPr id="1012" name="object 802">
              <a:extLst>
                <a:ext uri="{FF2B5EF4-FFF2-40B4-BE49-F238E27FC236}">
                  <a16:creationId xmlns:a16="http://schemas.microsoft.com/office/drawing/2014/main" id="{E86A70C2-FCA0-1693-31AF-F621700FD8DD}"/>
                </a:ext>
              </a:extLst>
            </p:cNvPr>
            <p:cNvPicPr/>
            <p:nvPr/>
          </p:nvPicPr>
          <p:blipFill>
            <a:blip r:embed="rId515" cstate="print"/>
            <a:stretch>
              <a:fillRect/>
            </a:stretch>
          </p:blipFill>
          <p:spPr>
            <a:xfrm>
              <a:off x="4136676" y="6759522"/>
              <a:ext cx="212225" cy="237350"/>
            </a:xfrm>
            <a:prstGeom prst="rect">
              <a:avLst/>
            </a:prstGeom>
          </p:spPr>
        </p:pic>
        <p:sp>
          <p:nvSpPr>
            <p:cNvPr id="1013" name="object 803">
              <a:extLst>
                <a:ext uri="{FF2B5EF4-FFF2-40B4-BE49-F238E27FC236}">
                  <a16:creationId xmlns:a16="http://schemas.microsoft.com/office/drawing/2014/main" id="{CD5B7E31-A763-ED93-0B8A-537B86EF0148}"/>
                </a:ext>
              </a:extLst>
            </p:cNvPr>
            <p:cNvSpPr/>
            <p:nvPr/>
          </p:nvSpPr>
          <p:spPr>
            <a:xfrm>
              <a:off x="4105157" y="6896557"/>
              <a:ext cx="221615" cy="92075"/>
            </a:xfrm>
            <a:custGeom>
              <a:avLst/>
              <a:gdLst/>
              <a:ahLst/>
              <a:cxnLst/>
              <a:rect l="l" t="t" r="r" b="b"/>
              <a:pathLst>
                <a:path w="221614" h="92075">
                  <a:moveTo>
                    <a:pt x="221538" y="69189"/>
                  </a:moveTo>
                  <a:lnTo>
                    <a:pt x="209524" y="68056"/>
                  </a:lnTo>
                  <a:lnTo>
                    <a:pt x="197324" y="67371"/>
                  </a:lnTo>
                  <a:lnTo>
                    <a:pt x="185161" y="67723"/>
                  </a:lnTo>
                  <a:lnTo>
                    <a:pt x="173253" y="69697"/>
                  </a:lnTo>
                  <a:lnTo>
                    <a:pt x="162856" y="73236"/>
                  </a:lnTo>
                  <a:lnTo>
                    <a:pt x="152784" y="77862"/>
                  </a:lnTo>
                  <a:lnTo>
                    <a:pt x="142792" y="82761"/>
                  </a:lnTo>
                  <a:lnTo>
                    <a:pt x="132638" y="87122"/>
                  </a:lnTo>
                  <a:lnTo>
                    <a:pt x="108541" y="91946"/>
                  </a:lnTo>
                  <a:lnTo>
                    <a:pt x="83381" y="90119"/>
                  </a:lnTo>
                  <a:lnTo>
                    <a:pt x="59108" y="82653"/>
                  </a:lnTo>
                  <a:lnTo>
                    <a:pt x="37668" y="70561"/>
                  </a:lnTo>
                  <a:lnTo>
                    <a:pt x="23251" y="56373"/>
                  </a:lnTo>
                  <a:lnTo>
                    <a:pt x="12647" y="38885"/>
                  </a:lnTo>
                  <a:lnTo>
                    <a:pt x="5137" y="19595"/>
                  </a:lnTo>
                  <a:lnTo>
                    <a:pt x="0" y="0"/>
                  </a:lnTo>
                </a:path>
              </a:pathLst>
            </a:custGeom>
            <a:ln w="46126">
              <a:solidFill>
                <a:srgbClr val="00283E"/>
              </a:solidFill>
            </a:ln>
          </p:spPr>
          <p:txBody>
            <a:bodyPr wrap="square" lIns="0" tIns="0" rIns="0" bIns="0" rtlCol="0"/>
            <a:lstStyle/>
            <a:p>
              <a:endParaRPr/>
            </a:p>
          </p:txBody>
        </p:sp>
        <p:sp>
          <p:nvSpPr>
            <p:cNvPr id="1014" name="object 804">
              <a:extLst>
                <a:ext uri="{FF2B5EF4-FFF2-40B4-BE49-F238E27FC236}">
                  <a16:creationId xmlns:a16="http://schemas.microsoft.com/office/drawing/2014/main" id="{E074E902-B476-6E7E-9665-222562172FE7}"/>
                </a:ext>
              </a:extLst>
            </p:cNvPr>
            <p:cNvSpPr/>
            <p:nvPr/>
          </p:nvSpPr>
          <p:spPr>
            <a:xfrm>
              <a:off x="4380318" y="6995476"/>
              <a:ext cx="237490" cy="32384"/>
            </a:xfrm>
            <a:custGeom>
              <a:avLst/>
              <a:gdLst/>
              <a:ahLst/>
              <a:cxnLst/>
              <a:rect l="l" t="t" r="r" b="b"/>
              <a:pathLst>
                <a:path w="237489" h="32384">
                  <a:moveTo>
                    <a:pt x="0" y="0"/>
                  </a:moveTo>
                  <a:lnTo>
                    <a:pt x="46042" y="2468"/>
                  </a:lnTo>
                  <a:lnTo>
                    <a:pt x="91046" y="12509"/>
                  </a:lnTo>
                  <a:lnTo>
                    <a:pt x="113491" y="20095"/>
                  </a:lnTo>
                  <a:lnTo>
                    <a:pt x="136096" y="27308"/>
                  </a:lnTo>
                  <a:lnTo>
                    <a:pt x="158886" y="31801"/>
                  </a:lnTo>
                  <a:lnTo>
                    <a:pt x="181889" y="31229"/>
                  </a:lnTo>
                  <a:lnTo>
                    <a:pt x="197172" y="27597"/>
                  </a:lnTo>
                  <a:lnTo>
                    <a:pt x="212645" y="21577"/>
                  </a:lnTo>
                  <a:lnTo>
                    <a:pt x="226552" y="13109"/>
                  </a:lnTo>
                  <a:lnTo>
                    <a:pt x="237134" y="2133"/>
                  </a:lnTo>
                </a:path>
              </a:pathLst>
            </a:custGeom>
            <a:ln w="46126">
              <a:solidFill>
                <a:srgbClr val="00283E"/>
              </a:solidFill>
            </a:ln>
          </p:spPr>
          <p:txBody>
            <a:bodyPr wrap="square" lIns="0" tIns="0" rIns="0" bIns="0" rtlCol="0"/>
            <a:lstStyle/>
            <a:p>
              <a:endParaRPr/>
            </a:p>
          </p:txBody>
        </p:sp>
        <p:sp>
          <p:nvSpPr>
            <p:cNvPr id="1015" name="object 805">
              <a:extLst>
                <a:ext uri="{FF2B5EF4-FFF2-40B4-BE49-F238E27FC236}">
                  <a16:creationId xmlns:a16="http://schemas.microsoft.com/office/drawing/2014/main" id="{E2537A26-FA19-1252-7709-8B8E2FB8E086}"/>
                </a:ext>
              </a:extLst>
            </p:cNvPr>
            <p:cNvSpPr/>
            <p:nvPr/>
          </p:nvSpPr>
          <p:spPr>
            <a:xfrm>
              <a:off x="4402221" y="7002750"/>
              <a:ext cx="191135" cy="102870"/>
            </a:xfrm>
            <a:custGeom>
              <a:avLst/>
              <a:gdLst/>
              <a:ahLst/>
              <a:cxnLst/>
              <a:rect l="l" t="t" r="r" b="b"/>
              <a:pathLst>
                <a:path w="191135" h="102870">
                  <a:moveTo>
                    <a:pt x="0" y="0"/>
                  </a:moveTo>
                  <a:lnTo>
                    <a:pt x="19135" y="32994"/>
                  </a:lnTo>
                  <a:lnTo>
                    <a:pt x="44500" y="61988"/>
                  </a:lnTo>
                  <a:lnTo>
                    <a:pt x="80112" y="85718"/>
                  </a:lnTo>
                  <a:lnTo>
                    <a:pt x="128272" y="101843"/>
                  </a:lnTo>
                  <a:lnTo>
                    <a:pt x="150768" y="102514"/>
                  </a:lnTo>
                  <a:lnTo>
                    <a:pt x="172758" y="99689"/>
                  </a:lnTo>
                  <a:lnTo>
                    <a:pt x="190741" y="92710"/>
                  </a:lnTo>
                </a:path>
              </a:pathLst>
            </a:custGeom>
            <a:ln w="46126">
              <a:solidFill>
                <a:srgbClr val="00283E"/>
              </a:solidFill>
            </a:ln>
          </p:spPr>
          <p:txBody>
            <a:bodyPr wrap="square" lIns="0" tIns="0" rIns="0" bIns="0" rtlCol="0"/>
            <a:lstStyle/>
            <a:p>
              <a:endParaRPr/>
            </a:p>
          </p:txBody>
        </p:sp>
        <p:sp>
          <p:nvSpPr>
            <p:cNvPr id="1016" name="object 806">
              <a:extLst>
                <a:ext uri="{FF2B5EF4-FFF2-40B4-BE49-F238E27FC236}">
                  <a16:creationId xmlns:a16="http://schemas.microsoft.com/office/drawing/2014/main" id="{35C86370-DA43-2EBB-98C3-C59B121E1C6D}"/>
                </a:ext>
              </a:extLst>
            </p:cNvPr>
            <p:cNvSpPr/>
            <p:nvPr/>
          </p:nvSpPr>
          <p:spPr>
            <a:xfrm>
              <a:off x="4357065" y="7011123"/>
              <a:ext cx="94615" cy="132080"/>
            </a:xfrm>
            <a:custGeom>
              <a:avLst/>
              <a:gdLst/>
              <a:ahLst/>
              <a:cxnLst/>
              <a:rect l="l" t="t" r="r" b="b"/>
              <a:pathLst>
                <a:path w="94614" h="132079">
                  <a:moveTo>
                    <a:pt x="2818" y="0"/>
                  </a:moveTo>
                  <a:lnTo>
                    <a:pt x="0" y="19178"/>
                  </a:lnTo>
                  <a:lnTo>
                    <a:pt x="148" y="39612"/>
                  </a:lnTo>
                  <a:lnTo>
                    <a:pt x="4168" y="59144"/>
                  </a:lnTo>
                  <a:lnTo>
                    <a:pt x="12965" y="75615"/>
                  </a:lnTo>
                  <a:lnTo>
                    <a:pt x="28673" y="92392"/>
                  </a:lnTo>
                  <a:lnTo>
                    <a:pt x="50427" y="111137"/>
                  </a:lnTo>
                  <a:lnTo>
                    <a:pt x="73834" y="126139"/>
                  </a:lnTo>
                  <a:lnTo>
                    <a:pt x="94499" y="131686"/>
                  </a:lnTo>
                </a:path>
              </a:pathLst>
            </a:custGeom>
            <a:ln w="46126">
              <a:solidFill>
                <a:srgbClr val="00283E"/>
              </a:solidFill>
            </a:ln>
          </p:spPr>
          <p:txBody>
            <a:bodyPr wrap="square" lIns="0" tIns="0" rIns="0" bIns="0" rtlCol="0"/>
            <a:lstStyle/>
            <a:p>
              <a:endParaRPr/>
            </a:p>
          </p:txBody>
        </p:sp>
        <p:sp>
          <p:nvSpPr>
            <p:cNvPr id="1017" name="object 807">
              <a:extLst>
                <a:ext uri="{FF2B5EF4-FFF2-40B4-BE49-F238E27FC236}">
                  <a16:creationId xmlns:a16="http://schemas.microsoft.com/office/drawing/2014/main" id="{AC03CED0-D69A-0530-DD4B-971FEC6F47FD}"/>
                </a:ext>
              </a:extLst>
            </p:cNvPr>
            <p:cNvSpPr/>
            <p:nvPr/>
          </p:nvSpPr>
          <p:spPr>
            <a:xfrm>
              <a:off x="4165150" y="6986875"/>
              <a:ext cx="177800" cy="73660"/>
            </a:xfrm>
            <a:custGeom>
              <a:avLst/>
              <a:gdLst/>
              <a:ahLst/>
              <a:cxnLst/>
              <a:rect l="l" t="t" r="r" b="b"/>
              <a:pathLst>
                <a:path w="177800" h="73659">
                  <a:moveTo>
                    <a:pt x="177279" y="0"/>
                  </a:moveTo>
                  <a:lnTo>
                    <a:pt x="158166" y="4997"/>
                  </a:lnTo>
                  <a:lnTo>
                    <a:pt x="141646" y="15268"/>
                  </a:lnTo>
                  <a:lnTo>
                    <a:pt x="126769" y="28421"/>
                  </a:lnTo>
                  <a:lnTo>
                    <a:pt x="112585" y="42062"/>
                  </a:lnTo>
                  <a:lnTo>
                    <a:pt x="85978" y="60566"/>
                  </a:lnTo>
                  <a:lnTo>
                    <a:pt x="53216" y="73099"/>
                  </a:lnTo>
                  <a:lnTo>
                    <a:pt x="21992" y="73314"/>
                  </a:lnTo>
                  <a:lnTo>
                    <a:pt x="0" y="54864"/>
                  </a:lnTo>
                </a:path>
              </a:pathLst>
            </a:custGeom>
            <a:ln w="46126">
              <a:solidFill>
                <a:srgbClr val="00283E"/>
              </a:solidFill>
            </a:ln>
          </p:spPr>
          <p:txBody>
            <a:bodyPr wrap="square" lIns="0" tIns="0" rIns="0" bIns="0" rtlCol="0"/>
            <a:lstStyle/>
            <a:p>
              <a:endParaRPr/>
            </a:p>
          </p:txBody>
        </p:sp>
        <p:sp>
          <p:nvSpPr>
            <p:cNvPr id="1018" name="object 808">
              <a:extLst>
                <a:ext uri="{FF2B5EF4-FFF2-40B4-BE49-F238E27FC236}">
                  <a16:creationId xmlns:a16="http://schemas.microsoft.com/office/drawing/2014/main" id="{9A0AC0C4-B067-547F-4D8B-37DA0B724350}"/>
                </a:ext>
              </a:extLst>
            </p:cNvPr>
            <p:cNvSpPr/>
            <p:nvPr/>
          </p:nvSpPr>
          <p:spPr>
            <a:xfrm>
              <a:off x="4271327" y="6934087"/>
              <a:ext cx="175260" cy="80010"/>
            </a:xfrm>
            <a:custGeom>
              <a:avLst/>
              <a:gdLst/>
              <a:ahLst/>
              <a:cxnLst/>
              <a:rect l="l" t="t" r="r" b="b"/>
              <a:pathLst>
                <a:path w="175260" h="80009">
                  <a:moveTo>
                    <a:pt x="61354" y="0"/>
                  </a:moveTo>
                  <a:lnTo>
                    <a:pt x="31680" y="345"/>
                  </a:lnTo>
                  <a:lnTo>
                    <a:pt x="10197" y="6483"/>
                  </a:lnTo>
                  <a:lnTo>
                    <a:pt x="0" y="18021"/>
                  </a:lnTo>
                  <a:lnTo>
                    <a:pt x="3575" y="32997"/>
                  </a:lnTo>
                  <a:lnTo>
                    <a:pt x="19653" y="48513"/>
                  </a:lnTo>
                  <a:lnTo>
                    <a:pt x="45684" y="62768"/>
                  </a:lnTo>
                  <a:lnTo>
                    <a:pt x="79121" y="73965"/>
                  </a:lnTo>
                  <a:lnTo>
                    <a:pt x="113900" y="79802"/>
                  </a:lnTo>
                  <a:lnTo>
                    <a:pt x="143578" y="79456"/>
                  </a:lnTo>
                  <a:lnTo>
                    <a:pt x="165062" y="73317"/>
                  </a:lnTo>
                  <a:lnTo>
                    <a:pt x="175260" y="61773"/>
                  </a:lnTo>
                  <a:lnTo>
                    <a:pt x="171678" y="46797"/>
                  </a:lnTo>
                  <a:lnTo>
                    <a:pt x="155600" y="31283"/>
                  </a:lnTo>
                  <a:lnTo>
                    <a:pt x="129568" y="17032"/>
                  </a:lnTo>
                  <a:lnTo>
                    <a:pt x="96126" y="5842"/>
                  </a:lnTo>
                  <a:lnTo>
                    <a:pt x="61354" y="0"/>
                  </a:lnTo>
                  <a:close/>
                </a:path>
              </a:pathLst>
            </a:custGeom>
            <a:solidFill>
              <a:srgbClr val="051D32"/>
            </a:solidFill>
          </p:spPr>
          <p:txBody>
            <a:bodyPr wrap="square" lIns="0" tIns="0" rIns="0" bIns="0" rtlCol="0"/>
            <a:lstStyle/>
            <a:p>
              <a:endParaRPr/>
            </a:p>
          </p:txBody>
        </p:sp>
        <p:sp>
          <p:nvSpPr>
            <p:cNvPr id="1019" name="object 809">
              <a:extLst>
                <a:ext uri="{FF2B5EF4-FFF2-40B4-BE49-F238E27FC236}">
                  <a16:creationId xmlns:a16="http://schemas.microsoft.com/office/drawing/2014/main" id="{A4D019FF-A539-E9B2-CBCB-6A0084D25A7B}"/>
                </a:ext>
              </a:extLst>
            </p:cNvPr>
            <p:cNvSpPr/>
            <p:nvPr/>
          </p:nvSpPr>
          <p:spPr>
            <a:xfrm>
              <a:off x="4091152" y="6719899"/>
              <a:ext cx="540385" cy="436880"/>
            </a:xfrm>
            <a:custGeom>
              <a:avLst/>
              <a:gdLst/>
              <a:ahLst/>
              <a:cxnLst/>
              <a:rect l="l" t="t" r="r" b="b"/>
              <a:pathLst>
                <a:path w="540385" h="436879">
                  <a:moveTo>
                    <a:pt x="26695" y="170421"/>
                  </a:moveTo>
                  <a:lnTo>
                    <a:pt x="22974" y="166458"/>
                  </a:lnTo>
                  <a:lnTo>
                    <a:pt x="19253" y="162496"/>
                  </a:lnTo>
                  <a:lnTo>
                    <a:pt x="11925" y="162115"/>
                  </a:lnTo>
                  <a:lnTo>
                    <a:pt x="1295" y="169087"/>
                  </a:lnTo>
                  <a:lnTo>
                    <a:pt x="0" y="175120"/>
                  </a:lnTo>
                  <a:lnTo>
                    <a:pt x="7454" y="183045"/>
                  </a:lnTo>
                  <a:lnTo>
                    <a:pt x="14782" y="183426"/>
                  </a:lnTo>
                  <a:lnTo>
                    <a:pt x="25412" y="176453"/>
                  </a:lnTo>
                  <a:lnTo>
                    <a:pt x="26695" y="170421"/>
                  </a:lnTo>
                  <a:close/>
                </a:path>
                <a:path w="540385" h="436879">
                  <a:moveTo>
                    <a:pt x="84950" y="318998"/>
                  </a:moveTo>
                  <a:lnTo>
                    <a:pt x="84328" y="312864"/>
                  </a:lnTo>
                  <a:lnTo>
                    <a:pt x="79578" y="310222"/>
                  </a:lnTo>
                  <a:lnTo>
                    <a:pt x="74828" y="307581"/>
                  </a:lnTo>
                  <a:lnTo>
                    <a:pt x="67729" y="309460"/>
                  </a:lnTo>
                  <a:lnTo>
                    <a:pt x="59728" y="319341"/>
                  </a:lnTo>
                  <a:lnTo>
                    <a:pt x="60337" y="325475"/>
                  </a:lnTo>
                  <a:lnTo>
                    <a:pt x="69850" y="330758"/>
                  </a:lnTo>
                  <a:lnTo>
                    <a:pt x="76949" y="328891"/>
                  </a:lnTo>
                  <a:lnTo>
                    <a:pt x="84950" y="318998"/>
                  </a:lnTo>
                  <a:close/>
                </a:path>
                <a:path w="540385" h="436879">
                  <a:moveTo>
                    <a:pt x="85979" y="61747"/>
                  </a:moveTo>
                  <a:lnTo>
                    <a:pt x="84734" y="56451"/>
                  </a:lnTo>
                  <a:lnTo>
                    <a:pt x="83489" y="51155"/>
                  </a:lnTo>
                  <a:lnTo>
                    <a:pt x="77343" y="47155"/>
                  </a:lnTo>
                  <a:lnTo>
                    <a:pt x="64655" y="47866"/>
                  </a:lnTo>
                  <a:lnTo>
                    <a:pt x="60515" y="52451"/>
                  </a:lnTo>
                  <a:lnTo>
                    <a:pt x="62992" y="63042"/>
                  </a:lnTo>
                  <a:lnTo>
                    <a:pt x="69138" y="67043"/>
                  </a:lnTo>
                  <a:lnTo>
                    <a:pt x="81838" y="66319"/>
                  </a:lnTo>
                  <a:lnTo>
                    <a:pt x="85979" y="61747"/>
                  </a:lnTo>
                  <a:close/>
                </a:path>
                <a:path w="540385" h="436879">
                  <a:moveTo>
                    <a:pt x="216865" y="7556"/>
                  </a:moveTo>
                  <a:lnTo>
                    <a:pt x="211810" y="2235"/>
                  </a:lnTo>
                  <a:lnTo>
                    <a:pt x="199301" y="0"/>
                  </a:lnTo>
                  <a:lnTo>
                    <a:pt x="194208" y="3492"/>
                  </a:lnTo>
                  <a:lnTo>
                    <a:pt x="194170" y="14363"/>
                  </a:lnTo>
                  <a:lnTo>
                    <a:pt x="199237" y="19685"/>
                  </a:lnTo>
                  <a:lnTo>
                    <a:pt x="211747" y="21932"/>
                  </a:lnTo>
                  <a:lnTo>
                    <a:pt x="216839" y="18427"/>
                  </a:lnTo>
                  <a:lnTo>
                    <a:pt x="216852" y="12992"/>
                  </a:lnTo>
                  <a:lnTo>
                    <a:pt x="216865" y="7556"/>
                  </a:lnTo>
                  <a:close/>
                </a:path>
                <a:path w="540385" h="436879">
                  <a:moveTo>
                    <a:pt x="375005" y="423710"/>
                  </a:moveTo>
                  <a:lnTo>
                    <a:pt x="370306" y="411899"/>
                  </a:lnTo>
                  <a:lnTo>
                    <a:pt x="364655" y="409422"/>
                  </a:lnTo>
                  <a:lnTo>
                    <a:pt x="355396" y="415124"/>
                  </a:lnTo>
                  <a:lnTo>
                    <a:pt x="353542" y="422224"/>
                  </a:lnTo>
                  <a:lnTo>
                    <a:pt x="358241" y="434047"/>
                  </a:lnTo>
                  <a:lnTo>
                    <a:pt x="363893" y="436524"/>
                  </a:lnTo>
                  <a:lnTo>
                    <a:pt x="368528" y="433666"/>
                  </a:lnTo>
                  <a:lnTo>
                    <a:pt x="373164" y="430809"/>
                  </a:lnTo>
                  <a:lnTo>
                    <a:pt x="375005" y="423710"/>
                  </a:lnTo>
                  <a:close/>
                </a:path>
                <a:path w="540385" h="436879">
                  <a:moveTo>
                    <a:pt x="385229" y="31445"/>
                  </a:moveTo>
                  <a:lnTo>
                    <a:pt x="381482" y="25133"/>
                  </a:lnTo>
                  <a:lnTo>
                    <a:pt x="369773" y="20167"/>
                  </a:lnTo>
                  <a:lnTo>
                    <a:pt x="364032" y="22440"/>
                  </a:lnTo>
                  <a:lnTo>
                    <a:pt x="361581" y="33032"/>
                  </a:lnTo>
                  <a:lnTo>
                    <a:pt x="365328" y="39344"/>
                  </a:lnTo>
                  <a:lnTo>
                    <a:pt x="377037" y="44310"/>
                  </a:lnTo>
                  <a:lnTo>
                    <a:pt x="382765" y="42037"/>
                  </a:lnTo>
                  <a:lnTo>
                    <a:pt x="383997" y="36741"/>
                  </a:lnTo>
                  <a:lnTo>
                    <a:pt x="385229" y="31445"/>
                  </a:lnTo>
                  <a:close/>
                </a:path>
                <a:path w="540385" h="436879">
                  <a:moveTo>
                    <a:pt x="516280" y="103492"/>
                  </a:moveTo>
                  <a:lnTo>
                    <a:pt x="511340" y="98069"/>
                  </a:lnTo>
                  <a:lnTo>
                    <a:pt x="498881" y="95567"/>
                  </a:lnTo>
                  <a:lnTo>
                    <a:pt x="493725" y="98958"/>
                  </a:lnTo>
                  <a:lnTo>
                    <a:pt x="493458" y="109829"/>
                  </a:lnTo>
                  <a:lnTo>
                    <a:pt x="498398" y="115252"/>
                  </a:lnTo>
                  <a:lnTo>
                    <a:pt x="510857" y="117754"/>
                  </a:lnTo>
                  <a:lnTo>
                    <a:pt x="516026" y="114363"/>
                  </a:lnTo>
                  <a:lnTo>
                    <a:pt x="516153" y="108927"/>
                  </a:lnTo>
                  <a:lnTo>
                    <a:pt x="516280" y="103492"/>
                  </a:lnTo>
                  <a:close/>
                </a:path>
                <a:path w="540385" h="436879">
                  <a:moveTo>
                    <a:pt x="516978" y="373697"/>
                  </a:moveTo>
                  <a:lnTo>
                    <a:pt x="513740" y="367106"/>
                  </a:lnTo>
                  <a:lnTo>
                    <a:pt x="502475" y="361226"/>
                  </a:lnTo>
                  <a:lnTo>
                    <a:pt x="496570" y="363042"/>
                  </a:lnTo>
                  <a:lnTo>
                    <a:pt x="493280" y="373405"/>
                  </a:lnTo>
                  <a:lnTo>
                    <a:pt x="496519" y="379996"/>
                  </a:lnTo>
                  <a:lnTo>
                    <a:pt x="507784" y="385876"/>
                  </a:lnTo>
                  <a:lnTo>
                    <a:pt x="513676" y="384060"/>
                  </a:lnTo>
                  <a:lnTo>
                    <a:pt x="515327" y="378879"/>
                  </a:lnTo>
                  <a:lnTo>
                    <a:pt x="516978" y="373697"/>
                  </a:lnTo>
                  <a:close/>
                </a:path>
                <a:path w="540385" h="436879">
                  <a:moveTo>
                    <a:pt x="540029" y="273227"/>
                  </a:moveTo>
                  <a:lnTo>
                    <a:pt x="535089" y="267804"/>
                  </a:lnTo>
                  <a:lnTo>
                    <a:pt x="522630" y="265303"/>
                  </a:lnTo>
                  <a:lnTo>
                    <a:pt x="517474" y="268693"/>
                  </a:lnTo>
                  <a:lnTo>
                    <a:pt x="517207" y="279565"/>
                  </a:lnTo>
                  <a:lnTo>
                    <a:pt x="522147" y="284988"/>
                  </a:lnTo>
                  <a:lnTo>
                    <a:pt x="534606" y="287489"/>
                  </a:lnTo>
                  <a:lnTo>
                    <a:pt x="539775" y="284099"/>
                  </a:lnTo>
                  <a:lnTo>
                    <a:pt x="539902" y="278663"/>
                  </a:lnTo>
                  <a:lnTo>
                    <a:pt x="540029" y="273227"/>
                  </a:lnTo>
                  <a:close/>
                </a:path>
                <a:path w="540385" h="436879">
                  <a:moveTo>
                    <a:pt x="540080" y="180213"/>
                  </a:moveTo>
                  <a:lnTo>
                    <a:pt x="538238" y="175094"/>
                  </a:lnTo>
                  <a:lnTo>
                    <a:pt x="536397" y="169976"/>
                  </a:lnTo>
                  <a:lnTo>
                    <a:pt x="529831" y="166712"/>
                  </a:lnTo>
                  <a:lnTo>
                    <a:pt x="517296" y="168871"/>
                  </a:lnTo>
                  <a:lnTo>
                    <a:pt x="513715" y="173901"/>
                  </a:lnTo>
                  <a:lnTo>
                    <a:pt x="517398" y="184124"/>
                  </a:lnTo>
                  <a:lnTo>
                    <a:pt x="523963" y="187401"/>
                  </a:lnTo>
                  <a:lnTo>
                    <a:pt x="536486" y="185242"/>
                  </a:lnTo>
                  <a:lnTo>
                    <a:pt x="540080" y="180213"/>
                  </a:lnTo>
                  <a:close/>
                </a:path>
              </a:pathLst>
            </a:custGeom>
            <a:solidFill>
              <a:srgbClr val="B91075"/>
            </a:solidFill>
          </p:spPr>
          <p:txBody>
            <a:bodyPr wrap="square" lIns="0" tIns="0" rIns="0" bIns="0" rtlCol="0"/>
            <a:lstStyle/>
            <a:p>
              <a:endParaRPr/>
            </a:p>
          </p:txBody>
        </p:sp>
        <p:sp>
          <p:nvSpPr>
            <p:cNvPr id="1020" name="object 810">
              <a:extLst>
                <a:ext uri="{FF2B5EF4-FFF2-40B4-BE49-F238E27FC236}">
                  <a16:creationId xmlns:a16="http://schemas.microsoft.com/office/drawing/2014/main" id="{978D40FB-F885-E7AA-EAC4-51198F94759F}"/>
                </a:ext>
              </a:extLst>
            </p:cNvPr>
            <p:cNvSpPr/>
            <p:nvPr/>
          </p:nvSpPr>
          <p:spPr>
            <a:xfrm>
              <a:off x="6826451" y="6232838"/>
              <a:ext cx="147955" cy="147955"/>
            </a:xfrm>
            <a:custGeom>
              <a:avLst/>
              <a:gdLst/>
              <a:ahLst/>
              <a:cxnLst/>
              <a:rect l="l" t="t" r="r" b="b"/>
              <a:pathLst>
                <a:path w="147954" h="147954">
                  <a:moveTo>
                    <a:pt x="68440" y="0"/>
                  </a:moveTo>
                  <a:lnTo>
                    <a:pt x="60223" y="1358"/>
                  </a:lnTo>
                  <a:lnTo>
                    <a:pt x="44754" y="43281"/>
                  </a:lnTo>
                  <a:lnTo>
                    <a:pt x="42951" y="45110"/>
                  </a:lnTo>
                  <a:lnTo>
                    <a:pt x="1244" y="61137"/>
                  </a:lnTo>
                  <a:lnTo>
                    <a:pt x="0" y="69380"/>
                  </a:lnTo>
                  <a:lnTo>
                    <a:pt x="35090" y="97040"/>
                  </a:lnTo>
                  <a:lnTo>
                    <a:pt x="36271" y="99326"/>
                  </a:lnTo>
                  <a:lnTo>
                    <a:pt x="38633" y="143941"/>
                  </a:lnTo>
                  <a:lnTo>
                    <a:pt x="46075" y="147675"/>
                  </a:lnTo>
                  <a:lnTo>
                    <a:pt x="83223" y="122847"/>
                  </a:lnTo>
                  <a:lnTo>
                    <a:pt x="85775" y="122427"/>
                  </a:lnTo>
                  <a:lnTo>
                    <a:pt x="128930" y="133972"/>
                  </a:lnTo>
                  <a:lnTo>
                    <a:pt x="134785" y="128041"/>
                  </a:lnTo>
                  <a:lnTo>
                    <a:pt x="122656" y="85039"/>
                  </a:lnTo>
                  <a:lnTo>
                    <a:pt x="123037" y="82499"/>
                  </a:lnTo>
                  <a:lnTo>
                    <a:pt x="147358" y="45008"/>
                  </a:lnTo>
                  <a:lnTo>
                    <a:pt x="143522" y="37617"/>
                  </a:lnTo>
                  <a:lnTo>
                    <a:pt x="98882" y="35864"/>
                  </a:lnTo>
                  <a:lnTo>
                    <a:pt x="96570" y="34709"/>
                  </a:lnTo>
                  <a:lnTo>
                    <a:pt x="72631" y="5168"/>
                  </a:lnTo>
                  <a:lnTo>
                    <a:pt x="68440" y="0"/>
                  </a:lnTo>
                  <a:close/>
                </a:path>
              </a:pathLst>
            </a:custGeom>
            <a:solidFill>
              <a:srgbClr val="004E72"/>
            </a:solidFill>
          </p:spPr>
          <p:txBody>
            <a:bodyPr wrap="square" lIns="0" tIns="0" rIns="0" bIns="0" rtlCol="0"/>
            <a:lstStyle/>
            <a:p>
              <a:endParaRPr/>
            </a:p>
          </p:txBody>
        </p:sp>
        <p:sp>
          <p:nvSpPr>
            <p:cNvPr id="1021" name="object 811">
              <a:extLst>
                <a:ext uri="{FF2B5EF4-FFF2-40B4-BE49-F238E27FC236}">
                  <a16:creationId xmlns:a16="http://schemas.microsoft.com/office/drawing/2014/main" id="{E7FA17F6-96D1-3330-FFCF-7D20079225DB}"/>
                </a:ext>
              </a:extLst>
            </p:cNvPr>
            <p:cNvSpPr/>
            <p:nvPr/>
          </p:nvSpPr>
          <p:spPr>
            <a:xfrm>
              <a:off x="6839301" y="6246311"/>
              <a:ext cx="123189" cy="123825"/>
            </a:xfrm>
            <a:custGeom>
              <a:avLst/>
              <a:gdLst/>
              <a:ahLst/>
              <a:cxnLst/>
              <a:rect l="l" t="t" r="r" b="b"/>
              <a:pathLst>
                <a:path w="123190" h="123825">
                  <a:moveTo>
                    <a:pt x="57124" y="0"/>
                  </a:moveTo>
                  <a:lnTo>
                    <a:pt x="50253" y="1142"/>
                  </a:lnTo>
                  <a:lnTo>
                    <a:pt x="37350" y="36118"/>
                  </a:lnTo>
                  <a:lnTo>
                    <a:pt x="35839" y="37655"/>
                  </a:lnTo>
                  <a:lnTo>
                    <a:pt x="1041" y="51028"/>
                  </a:lnTo>
                  <a:lnTo>
                    <a:pt x="0" y="57912"/>
                  </a:lnTo>
                  <a:lnTo>
                    <a:pt x="29286" y="80987"/>
                  </a:lnTo>
                  <a:lnTo>
                    <a:pt x="30276" y="82892"/>
                  </a:lnTo>
                  <a:lnTo>
                    <a:pt x="32245" y="120129"/>
                  </a:lnTo>
                  <a:lnTo>
                    <a:pt x="38455" y="123240"/>
                  </a:lnTo>
                  <a:lnTo>
                    <a:pt x="69456" y="102527"/>
                  </a:lnTo>
                  <a:lnTo>
                    <a:pt x="71589" y="102184"/>
                  </a:lnTo>
                  <a:lnTo>
                    <a:pt x="107607" y="111810"/>
                  </a:lnTo>
                  <a:lnTo>
                    <a:pt x="112483" y="106857"/>
                  </a:lnTo>
                  <a:lnTo>
                    <a:pt x="102362" y="70980"/>
                  </a:lnTo>
                  <a:lnTo>
                    <a:pt x="102679" y="68846"/>
                  </a:lnTo>
                  <a:lnTo>
                    <a:pt x="122974" y="37566"/>
                  </a:lnTo>
                  <a:lnTo>
                    <a:pt x="119773" y="31394"/>
                  </a:lnTo>
                  <a:lnTo>
                    <a:pt x="82524" y="29933"/>
                  </a:lnTo>
                  <a:lnTo>
                    <a:pt x="80594" y="28968"/>
                  </a:lnTo>
                  <a:lnTo>
                    <a:pt x="60617" y="4317"/>
                  </a:lnTo>
                  <a:lnTo>
                    <a:pt x="57124" y="0"/>
                  </a:lnTo>
                  <a:close/>
                </a:path>
              </a:pathLst>
            </a:custGeom>
            <a:solidFill>
              <a:srgbClr val="2B6087"/>
            </a:solidFill>
          </p:spPr>
          <p:txBody>
            <a:bodyPr wrap="square" lIns="0" tIns="0" rIns="0" bIns="0" rtlCol="0"/>
            <a:lstStyle/>
            <a:p>
              <a:endParaRPr/>
            </a:p>
          </p:txBody>
        </p:sp>
        <p:sp>
          <p:nvSpPr>
            <p:cNvPr id="1022" name="object 812">
              <a:extLst>
                <a:ext uri="{FF2B5EF4-FFF2-40B4-BE49-F238E27FC236}">
                  <a16:creationId xmlns:a16="http://schemas.microsoft.com/office/drawing/2014/main" id="{CC183A4E-67CE-5FA0-64FF-2E71E5DEFAF3}"/>
                </a:ext>
              </a:extLst>
            </p:cNvPr>
            <p:cNvSpPr/>
            <p:nvPr/>
          </p:nvSpPr>
          <p:spPr>
            <a:xfrm>
              <a:off x="6835622" y="6239458"/>
              <a:ext cx="130810" cy="133985"/>
            </a:xfrm>
            <a:custGeom>
              <a:avLst/>
              <a:gdLst/>
              <a:ahLst/>
              <a:cxnLst/>
              <a:rect l="l" t="t" r="r" b="b"/>
              <a:pathLst>
                <a:path w="130809" h="133985">
                  <a:moveTo>
                    <a:pt x="4470" y="59563"/>
                  </a:moveTo>
                  <a:lnTo>
                    <a:pt x="3670" y="58496"/>
                  </a:lnTo>
                  <a:lnTo>
                    <a:pt x="2527" y="58343"/>
                  </a:lnTo>
                  <a:lnTo>
                    <a:pt x="1384" y="58178"/>
                  </a:lnTo>
                  <a:lnTo>
                    <a:pt x="317" y="58978"/>
                  </a:lnTo>
                  <a:lnTo>
                    <a:pt x="165" y="60121"/>
                  </a:lnTo>
                  <a:lnTo>
                    <a:pt x="0" y="61264"/>
                  </a:lnTo>
                  <a:lnTo>
                    <a:pt x="800" y="62318"/>
                  </a:lnTo>
                  <a:lnTo>
                    <a:pt x="1943" y="62484"/>
                  </a:lnTo>
                  <a:lnTo>
                    <a:pt x="3086" y="62649"/>
                  </a:lnTo>
                  <a:lnTo>
                    <a:pt x="4140" y="61849"/>
                  </a:lnTo>
                  <a:lnTo>
                    <a:pt x="4470" y="59563"/>
                  </a:lnTo>
                  <a:close/>
                </a:path>
                <a:path w="130809" h="133985">
                  <a:moveTo>
                    <a:pt x="16217" y="61074"/>
                  </a:moveTo>
                  <a:lnTo>
                    <a:pt x="15316" y="59893"/>
                  </a:lnTo>
                  <a:lnTo>
                    <a:pt x="14033" y="59702"/>
                  </a:lnTo>
                  <a:lnTo>
                    <a:pt x="12750" y="59524"/>
                  </a:lnTo>
                  <a:lnTo>
                    <a:pt x="11569" y="60413"/>
                  </a:lnTo>
                  <a:lnTo>
                    <a:pt x="11214" y="62979"/>
                  </a:lnTo>
                  <a:lnTo>
                    <a:pt x="12103" y="64173"/>
                  </a:lnTo>
                  <a:lnTo>
                    <a:pt x="13385" y="64350"/>
                  </a:lnTo>
                  <a:lnTo>
                    <a:pt x="14668" y="64528"/>
                  </a:lnTo>
                  <a:lnTo>
                    <a:pt x="15849" y="63639"/>
                  </a:lnTo>
                  <a:lnTo>
                    <a:pt x="16027" y="62357"/>
                  </a:lnTo>
                  <a:lnTo>
                    <a:pt x="16217" y="61074"/>
                  </a:lnTo>
                  <a:close/>
                </a:path>
                <a:path w="130809" h="133985">
                  <a:moveTo>
                    <a:pt x="29324" y="62534"/>
                  </a:moveTo>
                  <a:lnTo>
                    <a:pt x="28181" y="61010"/>
                  </a:lnTo>
                  <a:lnTo>
                    <a:pt x="24879" y="60553"/>
                  </a:lnTo>
                  <a:lnTo>
                    <a:pt x="23355" y="61696"/>
                  </a:lnTo>
                  <a:lnTo>
                    <a:pt x="22898" y="64998"/>
                  </a:lnTo>
                  <a:lnTo>
                    <a:pt x="24041" y="66522"/>
                  </a:lnTo>
                  <a:lnTo>
                    <a:pt x="25692" y="66751"/>
                  </a:lnTo>
                  <a:lnTo>
                    <a:pt x="27343" y="66979"/>
                  </a:lnTo>
                  <a:lnTo>
                    <a:pt x="28867" y="65836"/>
                  </a:lnTo>
                  <a:lnTo>
                    <a:pt x="29324" y="62534"/>
                  </a:lnTo>
                  <a:close/>
                </a:path>
                <a:path w="130809" h="133985">
                  <a:moveTo>
                    <a:pt x="39738" y="131000"/>
                  </a:moveTo>
                  <a:lnTo>
                    <a:pt x="39306" y="129755"/>
                  </a:lnTo>
                  <a:lnTo>
                    <a:pt x="37223" y="128739"/>
                  </a:lnTo>
                  <a:lnTo>
                    <a:pt x="35966" y="129184"/>
                  </a:lnTo>
                  <a:lnTo>
                    <a:pt x="35471" y="130225"/>
                  </a:lnTo>
                  <a:lnTo>
                    <a:pt x="34963" y="131267"/>
                  </a:lnTo>
                  <a:lnTo>
                    <a:pt x="35407" y="132511"/>
                  </a:lnTo>
                  <a:lnTo>
                    <a:pt x="36449" y="133019"/>
                  </a:lnTo>
                  <a:lnTo>
                    <a:pt x="37490" y="133515"/>
                  </a:lnTo>
                  <a:lnTo>
                    <a:pt x="38735" y="133083"/>
                  </a:lnTo>
                  <a:lnTo>
                    <a:pt x="39243" y="132041"/>
                  </a:lnTo>
                  <a:lnTo>
                    <a:pt x="39738" y="131000"/>
                  </a:lnTo>
                  <a:close/>
                </a:path>
                <a:path w="130809" h="133985">
                  <a:moveTo>
                    <a:pt x="43230" y="64173"/>
                  </a:moveTo>
                  <a:lnTo>
                    <a:pt x="41859" y="62357"/>
                  </a:lnTo>
                  <a:lnTo>
                    <a:pt x="37947" y="61810"/>
                  </a:lnTo>
                  <a:lnTo>
                    <a:pt x="36144" y="63182"/>
                  </a:lnTo>
                  <a:lnTo>
                    <a:pt x="35598" y="67094"/>
                  </a:lnTo>
                  <a:lnTo>
                    <a:pt x="36957" y="68897"/>
                  </a:lnTo>
                  <a:lnTo>
                    <a:pt x="38912" y="69176"/>
                  </a:lnTo>
                  <a:lnTo>
                    <a:pt x="40868" y="69456"/>
                  </a:lnTo>
                  <a:lnTo>
                    <a:pt x="42684" y="68084"/>
                  </a:lnTo>
                  <a:lnTo>
                    <a:pt x="43230" y="64173"/>
                  </a:lnTo>
                  <a:close/>
                </a:path>
                <a:path w="130809" h="133985">
                  <a:moveTo>
                    <a:pt x="45059" y="120535"/>
                  </a:moveTo>
                  <a:lnTo>
                    <a:pt x="44577" y="119138"/>
                  </a:lnTo>
                  <a:lnTo>
                    <a:pt x="43408" y="118579"/>
                  </a:lnTo>
                  <a:lnTo>
                    <a:pt x="42240" y="118008"/>
                  </a:lnTo>
                  <a:lnTo>
                    <a:pt x="40843" y="118503"/>
                  </a:lnTo>
                  <a:lnTo>
                    <a:pt x="40271" y="119672"/>
                  </a:lnTo>
                  <a:lnTo>
                    <a:pt x="39712" y="120840"/>
                  </a:lnTo>
                  <a:lnTo>
                    <a:pt x="40208" y="122237"/>
                  </a:lnTo>
                  <a:lnTo>
                    <a:pt x="42532" y="123355"/>
                  </a:lnTo>
                  <a:lnTo>
                    <a:pt x="43942" y="122872"/>
                  </a:lnTo>
                  <a:lnTo>
                    <a:pt x="44500" y="121704"/>
                  </a:lnTo>
                  <a:lnTo>
                    <a:pt x="45059" y="120535"/>
                  </a:lnTo>
                  <a:close/>
                </a:path>
                <a:path w="130809" h="133985">
                  <a:moveTo>
                    <a:pt x="51257" y="109220"/>
                  </a:moveTo>
                  <a:lnTo>
                    <a:pt x="50622" y="107416"/>
                  </a:lnTo>
                  <a:lnTo>
                    <a:pt x="47625" y="105968"/>
                  </a:lnTo>
                  <a:lnTo>
                    <a:pt x="45821" y="106603"/>
                  </a:lnTo>
                  <a:lnTo>
                    <a:pt x="44373" y="109601"/>
                  </a:lnTo>
                  <a:lnTo>
                    <a:pt x="45008" y="111404"/>
                  </a:lnTo>
                  <a:lnTo>
                    <a:pt x="48006" y="112852"/>
                  </a:lnTo>
                  <a:lnTo>
                    <a:pt x="49809" y="112217"/>
                  </a:lnTo>
                  <a:lnTo>
                    <a:pt x="50533" y="110718"/>
                  </a:lnTo>
                  <a:lnTo>
                    <a:pt x="51257" y="109220"/>
                  </a:lnTo>
                  <a:close/>
                </a:path>
                <a:path w="130809" h="133985">
                  <a:moveTo>
                    <a:pt x="57734" y="97091"/>
                  </a:moveTo>
                  <a:lnTo>
                    <a:pt x="56984" y="94945"/>
                  </a:lnTo>
                  <a:lnTo>
                    <a:pt x="55194" y="94094"/>
                  </a:lnTo>
                  <a:lnTo>
                    <a:pt x="53416" y="93230"/>
                  </a:lnTo>
                  <a:lnTo>
                    <a:pt x="51282" y="93980"/>
                  </a:lnTo>
                  <a:lnTo>
                    <a:pt x="50419" y="95758"/>
                  </a:lnTo>
                  <a:lnTo>
                    <a:pt x="49568" y="97548"/>
                  </a:lnTo>
                  <a:lnTo>
                    <a:pt x="50317" y="99682"/>
                  </a:lnTo>
                  <a:lnTo>
                    <a:pt x="53873" y="101396"/>
                  </a:lnTo>
                  <a:lnTo>
                    <a:pt x="56019" y="100647"/>
                  </a:lnTo>
                  <a:lnTo>
                    <a:pt x="56870" y="98869"/>
                  </a:lnTo>
                  <a:lnTo>
                    <a:pt x="57734" y="97091"/>
                  </a:lnTo>
                  <a:close/>
                </a:path>
                <a:path w="130809" h="133985">
                  <a:moveTo>
                    <a:pt x="58762" y="3048"/>
                  </a:moveTo>
                  <a:lnTo>
                    <a:pt x="58572" y="1905"/>
                  </a:lnTo>
                  <a:lnTo>
                    <a:pt x="58381" y="762"/>
                  </a:lnTo>
                  <a:lnTo>
                    <a:pt x="57302" y="0"/>
                  </a:lnTo>
                  <a:lnTo>
                    <a:pt x="56159" y="177"/>
                  </a:lnTo>
                  <a:lnTo>
                    <a:pt x="55029" y="368"/>
                  </a:lnTo>
                  <a:lnTo>
                    <a:pt x="54254" y="1447"/>
                  </a:lnTo>
                  <a:lnTo>
                    <a:pt x="54635" y="3733"/>
                  </a:lnTo>
                  <a:lnTo>
                    <a:pt x="55702" y="4495"/>
                  </a:lnTo>
                  <a:lnTo>
                    <a:pt x="56845" y="4318"/>
                  </a:lnTo>
                  <a:lnTo>
                    <a:pt x="57988" y="4127"/>
                  </a:lnTo>
                  <a:lnTo>
                    <a:pt x="58762" y="3048"/>
                  </a:lnTo>
                  <a:close/>
                </a:path>
                <a:path w="130809" h="133985">
                  <a:moveTo>
                    <a:pt x="60921" y="14579"/>
                  </a:moveTo>
                  <a:lnTo>
                    <a:pt x="60706" y="13309"/>
                  </a:lnTo>
                  <a:lnTo>
                    <a:pt x="60490" y="12039"/>
                  </a:lnTo>
                  <a:lnTo>
                    <a:pt x="59283" y="11163"/>
                  </a:lnTo>
                  <a:lnTo>
                    <a:pt x="56730" y="11595"/>
                  </a:lnTo>
                  <a:lnTo>
                    <a:pt x="55867" y="12801"/>
                  </a:lnTo>
                  <a:lnTo>
                    <a:pt x="56083" y="14071"/>
                  </a:lnTo>
                  <a:lnTo>
                    <a:pt x="56286" y="15354"/>
                  </a:lnTo>
                  <a:lnTo>
                    <a:pt x="57492" y="16217"/>
                  </a:lnTo>
                  <a:lnTo>
                    <a:pt x="58775" y="16002"/>
                  </a:lnTo>
                  <a:lnTo>
                    <a:pt x="60058" y="15798"/>
                  </a:lnTo>
                  <a:lnTo>
                    <a:pt x="60921" y="14579"/>
                  </a:lnTo>
                  <a:close/>
                </a:path>
                <a:path w="130809" h="133985">
                  <a:moveTo>
                    <a:pt x="63677" y="27178"/>
                  </a:moveTo>
                  <a:lnTo>
                    <a:pt x="63411" y="25539"/>
                  </a:lnTo>
                  <a:lnTo>
                    <a:pt x="63144" y="23901"/>
                  </a:lnTo>
                  <a:lnTo>
                    <a:pt x="61582" y="22783"/>
                  </a:lnTo>
                  <a:lnTo>
                    <a:pt x="58305" y="23329"/>
                  </a:lnTo>
                  <a:lnTo>
                    <a:pt x="57188" y="24879"/>
                  </a:lnTo>
                  <a:lnTo>
                    <a:pt x="57467" y="26517"/>
                  </a:lnTo>
                  <a:lnTo>
                    <a:pt x="57734" y="28168"/>
                  </a:lnTo>
                  <a:lnTo>
                    <a:pt x="59283" y="29273"/>
                  </a:lnTo>
                  <a:lnTo>
                    <a:pt x="62572" y="28740"/>
                  </a:lnTo>
                  <a:lnTo>
                    <a:pt x="63677" y="27178"/>
                  </a:lnTo>
                  <a:close/>
                </a:path>
                <a:path w="130809" h="133985">
                  <a:moveTo>
                    <a:pt x="66484" y="40652"/>
                  </a:moveTo>
                  <a:lnTo>
                    <a:pt x="66167" y="38696"/>
                  </a:lnTo>
                  <a:lnTo>
                    <a:pt x="65849" y="36741"/>
                  </a:lnTo>
                  <a:lnTo>
                    <a:pt x="63995" y="35420"/>
                  </a:lnTo>
                  <a:lnTo>
                    <a:pt x="60096" y="36068"/>
                  </a:lnTo>
                  <a:lnTo>
                    <a:pt x="58788" y="37909"/>
                  </a:lnTo>
                  <a:lnTo>
                    <a:pt x="59423" y="41821"/>
                  </a:lnTo>
                  <a:lnTo>
                    <a:pt x="61264" y="43129"/>
                  </a:lnTo>
                  <a:lnTo>
                    <a:pt x="65176" y="42494"/>
                  </a:lnTo>
                  <a:lnTo>
                    <a:pt x="66484" y="40652"/>
                  </a:lnTo>
                  <a:close/>
                </a:path>
                <a:path w="130809" h="133985">
                  <a:moveTo>
                    <a:pt x="93776" y="90233"/>
                  </a:moveTo>
                  <a:lnTo>
                    <a:pt x="91008" y="87414"/>
                  </a:lnTo>
                  <a:lnTo>
                    <a:pt x="88734" y="87388"/>
                  </a:lnTo>
                  <a:lnTo>
                    <a:pt x="85915" y="90170"/>
                  </a:lnTo>
                  <a:lnTo>
                    <a:pt x="85902" y="92430"/>
                  </a:lnTo>
                  <a:lnTo>
                    <a:pt x="87287" y="93840"/>
                  </a:lnTo>
                  <a:lnTo>
                    <a:pt x="88671" y="95250"/>
                  </a:lnTo>
                  <a:lnTo>
                    <a:pt x="90944" y="95275"/>
                  </a:lnTo>
                  <a:lnTo>
                    <a:pt x="93764" y="92494"/>
                  </a:lnTo>
                  <a:lnTo>
                    <a:pt x="93776" y="90233"/>
                  </a:lnTo>
                  <a:close/>
                </a:path>
                <a:path w="130809" h="133985">
                  <a:moveTo>
                    <a:pt x="98361" y="56705"/>
                  </a:moveTo>
                  <a:lnTo>
                    <a:pt x="96583" y="53174"/>
                  </a:lnTo>
                  <a:lnTo>
                    <a:pt x="94424" y="52476"/>
                  </a:lnTo>
                  <a:lnTo>
                    <a:pt x="90893" y="54254"/>
                  </a:lnTo>
                  <a:lnTo>
                    <a:pt x="90182" y="56400"/>
                  </a:lnTo>
                  <a:lnTo>
                    <a:pt x="91973" y="59931"/>
                  </a:lnTo>
                  <a:lnTo>
                    <a:pt x="94119" y="60642"/>
                  </a:lnTo>
                  <a:lnTo>
                    <a:pt x="95885" y="59753"/>
                  </a:lnTo>
                  <a:lnTo>
                    <a:pt x="97650" y="58864"/>
                  </a:lnTo>
                  <a:lnTo>
                    <a:pt x="98361" y="56705"/>
                  </a:lnTo>
                  <a:close/>
                </a:path>
                <a:path w="130809" h="133985">
                  <a:moveTo>
                    <a:pt x="102565" y="99987"/>
                  </a:moveTo>
                  <a:lnTo>
                    <a:pt x="101409" y="98793"/>
                  </a:lnTo>
                  <a:lnTo>
                    <a:pt x="100241" y="97612"/>
                  </a:lnTo>
                  <a:lnTo>
                    <a:pt x="98323" y="97599"/>
                  </a:lnTo>
                  <a:lnTo>
                    <a:pt x="95948" y="99923"/>
                  </a:lnTo>
                  <a:lnTo>
                    <a:pt x="95935" y="101841"/>
                  </a:lnTo>
                  <a:lnTo>
                    <a:pt x="97104" y="103022"/>
                  </a:lnTo>
                  <a:lnTo>
                    <a:pt x="98272" y="104216"/>
                  </a:lnTo>
                  <a:lnTo>
                    <a:pt x="100177" y="104228"/>
                  </a:lnTo>
                  <a:lnTo>
                    <a:pt x="102552" y="101892"/>
                  </a:lnTo>
                  <a:lnTo>
                    <a:pt x="102565" y="99987"/>
                  </a:lnTo>
                  <a:close/>
                </a:path>
                <a:path w="130809" h="133985">
                  <a:moveTo>
                    <a:pt x="109702" y="50634"/>
                  </a:moveTo>
                  <a:lnTo>
                    <a:pt x="108204" y="47663"/>
                  </a:lnTo>
                  <a:lnTo>
                    <a:pt x="106387" y="47066"/>
                  </a:lnTo>
                  <a:lnTo>
                    <a:pt x="103416" y="48564"/>
                  </a:lnTo>
                  <a:lnTo>
                    <a:pt x="102819" y="50380"/>
                  </a:lnTo>
                  <a:lnTo>
                    <a:pt x="104317" y="53352"/>
                  </a:lnTo>
                  <a:lnTo>
                    <a:pt x="106133" y="53949"/>
                  </a:lnTo>
                  <a:lnTo>
                    <a:pt x="107619" y="53200"/>
                  </a:lnTo>
                  <a:lnTo>
                    <a:pt x="109105" y="52451"/>
                  </a:lnTo>
                  <a:lnTo>
                    <a:pt x="109702" y="50634"/>
                  </a:lnTo>
                  <a:close/>
                </a:path>
                <a:path w="130809" h="133985">
                  <a:moveTo>
                    <a:pt x="110604" y="109118"/>
                  </a:moveTo>
                  <a:lnTo>
                    <a:pt x="108788" y="107264"/>
                  </a:lnTo>
                  <a:lnTo>
                    <a:pt x="107302" y="107251"/>
                  </a:lnTo>
                  <a:lnTo>
                    <a:pt x="105448" y="109067"/>
                  </a:lnTo>
                  <a:lnTo>
                    <a:pt x="105448" y="110553"/>
                  </a:lnTo>
                  <a:lnTo>
                    <a:pt x="106349" y="111480"/>
                  </a:lnTo>
                  <a:lnTo>
                    <a:pt x="107251" y="112407"/>
                  </a:lnTo>
                  <a:lnTo>
                    <a:pt x="108737" y="112420"/>
                  </a:lnTo>
                  <a:lnTo>
                    <a:pt x="110591" y="110604"/>
                  </a:lnTo>
                  <a:lnTo>
                    <a:pt x="110604" y="109118"/>
                  </a:lnTo>
                  <a:close/>
                </a:path>
                <a:path w="130809" h="133985">
                  <a:moveTo>
                    <a:pt x="118452" y="117462"/>
                  </a:moveTo>
                  <a:lnTo>
                    <a:pt x="116827" y="115811"/>
                  </a:lnTo>
                  <a:lnTo>
                    <a:pt x="115506" y="115798"/>
                  </a:lnTo>
                  <a:lnTo>
                    <a:pt x="113855" y="117424"/>
                  </a:lnTo>
                  <a:lnTo>
                    <a:pt x="113842" y="118745"/>
                  </a:lnTo>
                  <a:lnTo>
                    <a:pt x="114655" y="119570"/>
                  </a:lnTo>
                  <a:lnTo>
                    <a:pt x="115468" y="120396"/>
                  </a:lnTo>
                  <a:lnTo>
                    <a:pt x="116789" y="120408"/>
                  </a:lnTo>
                  <a:lnTo>
                    <a:pt x="118440" y="118783"/>
                  </a:lnTo>
                  <a:lnTo>
                    <a:pt x="118452" y="117462"/>
                  </a:lnTo>
                  <a:close/>
                </a:path>
                <a:path w="130809" h="133985">
                  <a:moveTo>
                    <a:pt x="120116" y="44970"/>
                  </a:moveTo>
                  <a:lnTo>
                    <a:pt x="118948" y="42659"/>
                  </a:lnTo>
                  <a:lnTo>
                    <a:pt x="117538" y="42189"/>
                  </a:lnTo>
                  <a:lnTo>
                    <a:pt x="115227" y="43357"/>
                  </a:lnTo>
                  <a:lnTo>
                    <a:pt x="114757" y="44767"/>
                  </a:lnTo>
                  <a:lnTo>
                    <a:pt x="115925" y="47078"/>
                  </a:lnTo>
                  <a:lnTo>
                    <a:pt x="117335" y="47548"/>
                  </a:lnTo>
                  <a:lnTo>
                    <a:pt x="118491" y="46964"/>
                  </a:lnTo>
                  <a:lnTo>
                    <a:pt x="119646" y="46380"/>
                  </a:lnTo>
                  <a:lnTo>
                    <a:pt x="120116" y="44970"/>
                  </a:lnTo>
                  <a:close/>
                </a:path>
                <a:path w="130809" h="133985">
                  <a:moveTo>
                    <a:pt x="130187" y="39738"/>
                  </a:moveTo>
                  <a:lnTo>
                    <a:pt x="129146" y="37668"/>
                  </a:lnTo>
                  <a:lnTo>
                    <a:pt x="127889" y="37261"/>
                  </a:lnTo>
                  <a:lnTo>
                    <a:pt x="125818" y="38303"/>
                  </a:lnTo>
                  <a:lnTo>
                    <a:pt x="125412" y="39560"/>
                  </a:lnTo>
                  <a:lnTo>
                    <a:pt x="126453" y="41617"/>
                  </a:lnTo>
                  <a:lnTo>
                    <a:pt x="127711" y="42037"/>
                  </a:lnTo>
                  <a:lnTo>
                    <a:pt x="128739" y="41516"/>
                  </a:lnTo>
                  <a:lnTo>
                    <a:pt x="129768" y="40995"/>
                  </a:lnTo>
                  <a:lnTo>
                    <a:pt x="130187" y="39738"/>
                  </a:lnTo>
                  <a:close/>
                </a:path>
              </a:pathLst>
            </a:custGeom>
            <a:solidFill>
              <a:srgbClr val="7F3C79"/>
            </a:solidFill>
          </p:spPr>
          <p:txBody>
            <a:bodyPr wrap="square" lIns="0" tIns="0" rIns="0" bIns="0" rtlCol="0"/>
            <a:lstStyle/>
            <a:p>
              <a:endParaRPr/>
            </a:p>
          </p:txBody>
        </p:sp>
        <p:pic>
          <p:nvPicPr>
            <p:cNvPr id="1023" name="object 813">
              <a:extLst>
                <a:ext uri="{FF2B5EF4-FFF2-40B4-BE49-F238E27FC236}">
                  <a16:creationId xmlns:a16="http://schemas.microsoft.com/office/drawing/2014/main" id="{BC3D976D-92F4-C540-C787-A319B6E3B9CA}"/>
                </a:ext>
              </a:extLst>
            </p:cNvPr>
            <p:cNvPicPr/>
            <p:nvPr/>
          </p:nvPicPr>
          <p:blipFill>
            <a:blip r:embed="rId516" cstate="print"/>
            <a:stretch>
              <a:fillRect/>
            </a:stretch>
          </p:blipFill>
          <p:spPr>
            <a:xfrm>
              <a:off x="4089604" y="6404839"/>
              <a:ext cx="118122" cy="120688"/>
            </a:xfrm>
            <a:prstGeom prst="rect">
              <a:avLst/>
            </a:prstGeom>
          </p:spPr>
        </p:pic>
        <p:sp>
          <p:nvSpPr>
            <p:cNvPr id="1024" name="object 814">
              <a:extLst>
                <a:ext uri="{FF2B5EF4-FFF2-40B4-BE49-F238E27FC236}">
                  <a16:creationId xmlns:a16="http://schemas.microsoft.com/office/drawing/2014/main" id="{7A453E74-788B-D914-E895-55D6265DC23D}"/>
                </a:ext>
              </a:extLst>
            </p:cNvPr>
            <p:cNvSpPr/>
            <p:nvPr/>
          </p:nvSpPr>
          <p:spPr>
            <a:xfrm>
              <a:off x="6809863" y="6390829"/>
              <a:ext cx="99695" cy="102235"/>
            </a:xfrm>
            <a:custGeom>
              <a:avLst/>
              <a:gdLst/>
              <a:ahLst/>
              <a:cxnLst/>
              <a:rect l="l" t="t" r="r" b="b"/>
              <a:pathLst>
                <a:path w="99695" h="102235">
                  <a:moveTo>
                    <a:pt x="35090" y="0"/>
                  </a:moveTo>
                  <a:lnTo>
                    <a:pt x="29845" y="2197"/>
                  </a:lnTo>
                  <a:lnTo>
                    <a:pt x="26123" y="32461"/>
                  </a:lnTo>
                  <a:lnTo>
                    <a:pt x="25209" y="33972"/>
                  </a:lnTo>
                  <a:lnTo>
                    <a:pt x="0" y="51142"/>
                  </a:lnTo>
                  <a:lnTo>
                    <a:pt x="457" y="56807"/>
                  </a:lnTo>
                  <a:lnTo>
                    <a:pt x="28105" y="69710"/>
                  </a:lnTo>
                  <a:lnTo>
                    <a:pt x="29248" y="71043"/>
                  </a:lnTo>
                  <a:lnTo>
                    <a:pt x="37795" y="100317"/>
                  </a:lnTo>
                  <a:lnTo>
                    <a:pt x="43332" y="101638"/>
                  </a:lnTo>
                  <a:lnTo>
                    <a:pt x="64135" y="79336"/>
                  </a:lnTo>
                  <a:lnTo>
                    <a:pt x="65760" y="78651"/>
                  </a:lnTo>
                  <a:lnTo>
                    <a:pt x="96240" y="79578"/>
                  </a:lnTo>
                  <a:lnTo>
                    <a:pt x="99199" y="74714"/>
                  </a:lnTo>
                  <a:lnTo>
                    <a:pt x="84416" y="48044"/>
                  </a:lnTo>
                  <a:lnTo>
                    <a:pt x="84277" y="46278"/>
                  </a:lnTo>
                  <a:lnTo>
                    <a:pt x="94576" y="17576"/>
                  </a:lnTo>
                  <a:lnTo>
                    <a:pt x="90868" y="13258"/>
                  </a:lnTo>
                  <a:lnTo>
                    <a:pt x="60921" y="19075"/>
                  </a:lnTo>
                  <a:lnTo>
                    <a:pt x="59207" y="18668"/>
                  </a:lnTo>
                  <a:lnTo>
                    <a:pt x="38684" y="2781"/>
                  </a:lnTo>
                  <a:lnTo>
                    <a:pt x="35090" y="0"/>
                  </a:lnTo>
                  <a:close/>
                </a:path>
              </a:pathLst>
            </a:custGeom>
            <a:solidFill>
              <a:srgbClr val="004E72"/>
            </a:solidFill>
          </p:spPr>
          <p:txBody>
            <a:bodyPr wrap="square" lIns="0" tIns="0" rIns="0" bIns="0" rtlCol="0"/>
            <a:lstStyle/>
            <a:p>
              <a:endParaRPr/>
            </a:p>
          </p:txBody>
        </p:sp>
        <p:sp>
          <p:nvSpPr>
            <p:cNvPr id="1025" name="object 815">
              <a:extLst>
                <a:ext uri="{FF2B5EF4-FFF2-40B4-BE49-F238E27FC236}">
                  <a16:creationId xmlns:a16="http://schemas.microsoft.com/office/drawing/2014/main" id="{914F541C-2CA9-8037-3799-C165B95B01BA}"/>
                </a:ext>
              </a:extLst>
            </p:cNvPr>
            <p:cNvSpPr/>
            <p:nvPr/>
          </p:nvSpPr>
          <p:spPr>
            <a:xfrm>
              <a:off x="6818794" y="6399543"/>
              <a:ext cx="83185" cy="85090"/>
            </a:xfrm>
            <a:custGeom>
              <a:avLst/>
              <a:gdLst/>
              <a:ahLst/>
              <a:cxnLst/>
              <a:rect l="l" t="t" r="r" b="b"/>
              <a:pathLst>
                <a:path w="83184" h="85089">
                  <a:moveTo>
                    <a:pt x="29286" y="0"/>
                  </a:moveTo>
                  <a:lnTo>
                    <a:pt x="24904" y="1828"/>
                  </a:lnTo>
                  <a:lnTo>
                    <a:pt x="21793" y="27101"/>
                  </a:lnTo>
                  <a:lnTo>
                    <a:pt x="21031" y="28346"/>
                  </a:lnTo>
                  <a:lnTo>
                    <a:pt x="0" y="42684"/>
                  </a:lnTo>
                  <a:lnTo>
                    <a:pt x="381" y="47421"/>
                  </a:lnTo>
                  <a:lnTo>
                    <a:pt x="23444" y="58178"/>
                  </a:lnTo>
                  <a:lnTo>
                    <a:pt x="24409" y="59296"/>
                  </a:lnTo>
                  <a:lnTo>
                    <a:pt x="31534" y="83731"/>
                  </a:lnTo>
                  <a:lnTo>
                    <a:pt x="36156" y="84823"/>
                  </a:lnTo>
                  <a:lnTo>
                    <a:pt x="53517" y="66205"/>
                  </a:lnTo>
                  <a:lnTo>
                    <a:pt x="54876" y="65646"/>
                  </a:lnTo>
                  <a:lnTo>
                    <a:pt x="80314" y="66408"/>
                  </a:lnTo>
                  <a:lnTo>
                    <a:pt x="82791" y="62356"/>
                  </a:lnTo>
                  <a:lnTo>
                    <a:pt x="70446" y="40093"/>
                  </a:lnTo>
                  <a:lnTo>
                    <a:pt x="70332" y="38633"/>
                  </a:lnTo>
                  <a:lnTo>
                    <a:pt x="78930" y="14668"/>
                  </a:lnTo>
                  <a:lnTo>
                    <a:pt x="75831" y="11061"/>
                  </a:lnTo>
                  <a:lnTo>
                    <a:pt x="50850" y="15925"/>
                  </a:lnTo>
                  <a:lnTo>
                    <a:pt x="49415" y="15582"/>
                  </a:lnTo>
                  <a:lnTo>
                    <a:pt x="32283" y="2324"/>
                  </a:lnTo>
                  <a:lnTo>
                    <a:pt x="29286" y="0"/>
                  </a:lnTo>
                  <a:close/>
                </a:path>
              </a:pathLst>
            </a:custGeom>
            <a:solidFill>
              <a:srgbClr val="2B6087"/>
            </a:solidFill>
          </p:spPr>
          <p:txBody>
            <a:bodyPr wrap="square" lIns="0" tIns="0" rIns="0" bIns="0" rtlCol="0"/>
            <a:lstStyle/>
            <a:p>
              <a:endParaRPr/>
            </a:p>
          </p:txBody>
        </p:sp>
        <p:sp>
          <p:nvSpPr>
            <p:cNvPr id="1026" name="object 816">
              <a:extLst>
                <a:ext uri="{FF2B5EF4-FFF2-40B4-BE49-F238E27FC236}">
                  <a16:creationId xmlns:a16="http://schemas.microsoft.com/office/drawing/2014/main" id="{A0D39FA6-B749-D0AE-DD2B-97E7D6A27062}"/>
                </a:ext>
              </a:extLst>
            </p:cNvPr>
            <p:cNvSpPr/>
            <p:nvPr/>
          </p:nvSpPr>
          <p:spPr>
            <a:xfrm>
              <a:off x="6816039" y="6395541"/>
              <a:ext cx="88265" cy="92075"/>
            </a:xfrm>
            <a:custGeom>
              <a:avLst/>
              <a:gdLst/>
              <a:ahLst/>
              <a:cxnLst/>
              <a:rect l="l" t="t" r="r" b="b"/>
              <a:pathLst>
                <a:path w="88265" h="92075">
                  <a:moveTo>
                    <a:pt x="2984" y="49415"/>
                  </a:moveTo>
                  <a:lnTo>
                    <a:pt x="2921" y="48628"/>
                  </a:lnTo>
                  <a:lnTo>
                    <a:pt x="2844" y="47840"/>
                  </a:lnTo>
                  <a:lnTo>
                    <a:pt x="2146" y="47256"/>
                  </a:lnTo>
                  <a:lnTo>
                    <a:pt x="584" y="47409"/>
                  </a:lnTo>
                  <a:lnTo>
                    <a:pt x="0" y="48094"/>
                  </a:lnTo>
                  <a:lnTo>
                    <a:pt x="76" y="48882"/>
                  </a:lnTo>
                  <a:lnTo>
                    <a:pt x="139" y="49669"/>
                  </a:lnTo>
                  <a:lnTo>
                    <a:pt x="838" y="50253"/>
                  </a:lnTo>
                  <a:lnTo>
                    <a:pt x="1625" y="50177"/>
                  </a:lnTo>
                  <a:lnTo>
                    <a:pt x="2413" y="50101"/>
                  </a:lnTo>
                  <a:lnTo>
                    <a:pt x="2984" y="49415"/>
                  </a:lnTo>
                  <a:close/>
                </a:path>
                <a:path w="88265" h="92075">
                  <a:moveTo>
                    <a:pt x="11049" y="48768"/>
                  </a:moveTo>
                  <a:lnTo>
                    <a:pt x="10896" y="47015"/>
                  </a:lnTo>
                  <a:lnTo>
                    <a:pt x="10109" y="46367"/>
                  </a:lnTo>
                  <a:lnTo>
                    <a:pt x="8356" y="46520"/>
                  </a:lnTo>
                  <a:lnTo>
                    <a:pt x="7708" y="47307"/>
                  </a:lnTo>
                  <a:lnTo>
                    <a:pt x="7861" y="49060"/>
                  </a:lnTo>
                  <a:lnTo>
                    <a:pt x="8648" y="49707"/>
                  </a:lnTo>
                  <a:lnTo>
                    <a:pt x="9525" y="49631"/>
                  </a:lnTo>
                  <a:lnTo>
                    <a:pt x="10401" y="49555"/>
                  </a:lnTo>
                  <a:lnTo>
                    <a:pt x="11049" y="48768"/>
                  </a:lnTo>
                  <a:close/>
                </a:path>
                <a:path w="88265" h="92075">
                  <a:moveTo>
                    <a:pt x="20040" y="48196"/>
                  </a:moveTo>
                  <a:lnTo>
                    <a:pt x="19939" y="47066"/>
                  </a:lnTo>
                  <a:lnTo>
                    <a:pt x="19824" y="45935"/>
                  </a:lnTo>
                  <a:lnTo>
                    <a:pt x="18821" y="45097"/>
                  </a:lnTo>
                  <a:lnTo>
                    <a:pt x="16560" y="45300"/>
                  </a:lnTo>
                  <a:lnTo>
                    <a:pt x="15735" y="46304"/>
                  </a:lnTo>
                  <a:lnTo>
                    <a:pt x="15938" y="48577"/>
                  </a:lnTo>
                  <a:lnTo>
                    <a:pt x="16941" y="49403"/>
                  </a:lnTo>
                  <a:lnTo>
                    <a:pt x="18072" y="49301"/>
                  </a:lnTo>
                  <a:lnTo>
                    <a:pt x="19202" y="49199"/>
                  </a:lnTo>
                  <a:lnTo>
                    <a:pt x="20040" y="48196"/>
                  </a:lnTo>
                  <a:close/>
                </a:path>
                <a:path w="88265" h="92075">
                  <a:moveTo>
                    <a:pt x="29578" y="47536"/>
                  </a:moveTo>
                  <a:lnTo>
                    <a:pt x="29324" y="44843"/>
                  </a:lnTo>
                  <a:lnTo>
                    <a:pt x="28143" y="43853"/>
                  </a:lnTo>
                  <a:lnTo>
                    <a:pt x="26797" y="43980"/>
                  </a:lnTo>
                  <a:lnTo>
                    <a:pt x="25450" y="44094"/>
                  </a:lnTo>
                  <a:lnTo>
                    <a:pt x="24460" y="45288"/>
                  </a:lnTo>
                  <a:lnTo>
                    <a:pt x="24714" y="47980"/>
                  </a:lnTo>
                  <a:lnTo>
                    <a:pt x="25895" y="48971"/>
                  </a:lnTo>
                  <a:lnTo>
                    <a:pt x="27241" y="48844"/>
                  </a:lnTo>
                  <a:lnTo>
                    <a:pt x="28587" y="48717"/>
                  </a:lnTo>
                  <a:lnTo>
                    <a:pt x="29578" y="47536"/>
                  </a:lnTo>
                  <a:close/>
                </a:path>
                <a:path w="88265" h="92075">
                  <a:moveTo>
                    <a:pt x="30086" y="1790"/>
                  </a:moveTo>
                  <a:lnTo>
                    <a:pt x="29781" y="1066"/>
                  </a:lnTo>
                  <a:lnTo>
                    <a:pt x="29476" y="342"/>
                  </a:lnTo>
                  <a:lnTo>
                    <a:pt x="28638" y="0"/>
                  </a:lnTo>
                  <a:lnTo>
                    <a:pt x="27914" y="292"/>
                  </a:lnTo>
                  <a:lnTo>
                    <a:pt x="27178" y="596"/>
                  </a:lnTo>
                  <a:lnTo>
                    <a:pt x="26835" y="1435"/>
                  </a:lnTo>
                  <a:lnTo>
                    <a:pt x="27444" y="2895"/>
                  </a:lnTo>
                  <a:lnTo>
                    <a:pt x="28282" y="3238"/>
                  </a:lnTo>
                  <a:lnTo>
                    <a:pt x="29743" y="2628"/>
                  </a:lnTo>
                  <a:lnTo>
                    <a:pt x="30086" y="1790"/>
                  </a:lnTo>
                  <a:close/>
                </a:path>
                <a:path w="88265" h="92075">
                  <a:moveTo>
                    <a:pt x="33324" y="9118"/>
                  </a:moveTo>
                  <a:lnTo>
                    <a:pt x="32981" y="8305"/>
                  </a:lnTo>
                  <a:lnTo>
                    <a:pt x="32639" y="7493"/>
                  </a:lnTo>
                  <a:lnTo>
                    <a:pt x="31699" y="7099"/>
                  </a:lnTo>
                  <a:lnTo>
                    <a:pt x="30073" y="7785"/>
                  </a:lnTo>
                  <a:lnTo>
                    <a:pt x="29692" y="8724"/>
                  </a:lnTo>
                  <a:lnTo>
                    <a:pt x="30022" y="9537"/>
                  </a:lnTo>
                  <a:lnTo>
                    <a:pt x="30365" y="10350"/>
                  </a:lnTo>
                  <a:lnTo>
                    <a:pt x="31305" y="10744"/>
                  </a:lnTo>
                  <a:lnTo>
                    <a:pt x="32931" y="10058"/>
                  </a:lnTo>
                  <a:lnTo>
                    <a:pt x="33324" y="9118"/>
                  </a:lnTo>
                  <a:close/>
                </a:path>
                <a:path w="88265" h="92075">
                  <a:moveTo>
                    <a:pt x="37122" y="17068"/>
                  </a:moveTo>
                  <a:lnTo>
                    <a:pt x="36690" y="16014"/>
                  </a:lnTo>
                  <a:lnTo>
                    <a:pt x="36258" y="14960"/>
                  </a:lnTo>
                  <a:lnTo>
                    <a:pt x="35052" y="14465"/>
                  </a:lnTo>
                  <a:lnTo>
                    <a:pt x="32956" y="15341"/>
                  </a:lnTo>
                  <a:lnTo>
                    <a:pt x="32461" y="16548"/>
                  </a:lnTo>
                  <a:lnTo>
                    <a:pt x="33324" y="18643"/>
                  </a:lnTo>
                  <a:lnTo>
                    <a:pt x="34531" y="19138"/>
                  </a:lnTo>
                  <a:lnTo>
                    <a:pt x="35585" y="18707"/>
                  </a:lnTo>
                  <a:lnTo>
                    <a:pt x="36626" y="18262"/>
                  </a:lnTo>
                  <a:lnTo>
                    <a:pt x="37122" y="17068"/>
                  </a:lnTo>
                  <a:close/>
                </a:path>
                <a:path w="88265" h="92075">
                  <a:moveTo>
                    <a:pt x="37452" y="89801"/>
                  </a:moveTo>
                  <a:lnTo>
                    <a:pt x="36969" y="89039"/>
                  </a:lnTo>
                  <a:lnTo>
                    <a:pt x="36195" y="88874"/>
                  </a:lnTo>
                  <a:lnTo>
                    <a:pt x="35433" y="88696"/>
                  </a:lnTo>
                  <a:lnTo>
                    <a:pt x="34671" y="89192"/>
                  </a:lnTo>
                  <a:lnTo>
                    <a:pt x="34493" y="89954"/>
                  </a:lnTo>
                  <a:lnTo>
                    <a:pt x="34328" y="90728"/>
                  </a:lnTo>
                  <a:lnTo>
                    <a:pt x="34810" y="91490"/>
                  </a:lnTo>
                  <a:lnTo>
                    <a:pt x="35585" y="91668"/>
                  </a:lnTo>
                  <a:lnTo>
                    <a:pt x="36360" y="91833"/>
                  </a:lnTo>
                  <a:lnTo>
                    <a:pt x="37122" y="91351"/>
                  </a:lnTo>
                  <a:lnTo>
                    <a:pt x="37287" y="90576"/>
                  </a:lnTo>
                  <a:lnTo>
                    <a:pt x="37452" y="89801"/>
                  </a:lnTo>
                  <a:close/>
                </a:path>
                <a:path w="88265" h="92075">
                  <a:moveTo>
                    <a:pt x="39357" y="82016"/>
                  </a:moveTo>
                  <a:lnTo>
                    <a:pt x="38811" y="81165"/>
                  </a:lnTo>
                  <a:lnTo>
                    <a:pt x="37084" y="80784"/>
                  </a:lnTo>
                  <a:lnTo>
                    <a:pt x="36233" y="81318"/>
                  </a:lnTo>
                  <a:lnTo>
                    <a:pt x="35852" y="83058"/>
                  </a:lnTo>
                  <a:lnTo>
                    <a:pt x="36398" y="83908"/>
                  </a:lnTo>
                  <a:lnTo>
                    <a:pt x="38125" y="84289"/>
                  </a:lnTo>
                  <a:lnTo>
                    <a:pt x="38976" y="83743"/>
                  </a:lnTo>
                  <a:lnTo>
                    <a:pt x="39166" y="82880"/>
                  </a:lnTo>
                  <a:lnTo>
                    <a:pt x="39357" y="82016"/>
                  </a:lnTo>
                  <a:close/>
                </a:path>
                <a:path w="88265" h="92075">
                  <a:moveTo>
                    <a:pt x="41097" y="25577"/>
                  </a:moveTo>
                  <a:lnTo>
                    <a:pt x="40576" y="24333"/>
                  </a:lnTo>
                  <a:lnTo>
                    <a:pt x="40055" y="23088"/>
                  </a:lnTo>
                  <a:lnTo>
                    <a:pt x="38620" y="22504"/>
                  </a:lnTo>
                  <a:lnTo>
                    <a:pt x="37376" y="23012"/>
                  </a:lnTo>
                  <a:lnTo>
                    <a:pt x="36131" y="23533"/>
                  </a:lnTo>
                  <a:lnTo>
                    <a:pt x="35547" y="24968"/>
                  </a:lnTo>
                  <a:lnTo>
                    <a:pt x="36588" y="27457"/>
                  </a:lnTo>
                  <a:lnTo>
                    <a:pt x="38011" y="28054"/>
                  </a:lnTo>
                  <a:lnTo>
                    <a:pt x="40513" y="27012"/>
                  </a:lnTo>
                  <a:lnTo>
                    <a:pt x="41097" y="25577"/>
                  </a:lnTo>
                  <a:close/>
                </a:path>
                <a:path w="88265" h="92075">
                  <a:moveTo>
                    <a:pt x="41706" y="73533"/>
                  </a:moveTo>
                  <a:lnTo>
                    <a:pt x="41008" y="72428"/>
                  </a:lnTo>
                  <a:lnTo>
                    <a:pt x="39903" y="72186"/>
                  </a:lnTo>
                  <a:lnTo>
                    <a:pt x="38785" y="71932"/>
                  </a:lnTo>
                  <a:lnTo>
                    <a:pt x="37693" y="72644"/>
                  </a:lnTo>
                  <a:lnTo>
                    <a:pt x="37452" y="73748"/>
                  </a:lnTo>
                  <a:lnTo>
                    <a:pt x="37198" y="74853"/>
                  </a:lnTo>
                  <a:lnTo>
                    <a:pt x="37896" y="75958"/>
                  </a:lnTo>
                  <a:lnTo>
                    <a:pt x="39014" y="76200"/>
                  </a:lnTo>
                  <a:lnTo>
                    <a:pt x="40119" y="76454"/>
                  </a:lnTo>
                  <a:lnTo>
                    <a:pt x="41224" y="75742"/>
                  </a:lnTo>
                  <a:lnTo>
                    <a:pt x="41465" y="74637"/>
                  </a:lnTo>
                  <a:lnTo>
                    <a:pt x="41706" y="73533"/>
                  </a:lnTo>
                  <a:close/>
                </a:path>
                <a:path w="88265" h="92075">
                  <a:moveTo>
                    <a:pt x="44107" y="64452"/>
                  </a:moveTo>
                  <a:lnTo>
                    <a:pt x="43281" y="63157"/>
                  </a:lnTo>
                  <a:lnTo>
                    <a:pt x="41960" y="62852"/>
                  </a:lnTo>
                  <a:lnTo>
                    <a:pt x="40640" y="62572"/>
                  </a:lnTo>
                  <a:lnTo>
                    <a:pt x="39331" y="63398"/>
                  </a:lnTo>
                  <a:lnTo>
                    <a:pt x="38747" y="66040"/>
                  </a:lnTo>
                  <a:lnTo>
                    <a:pt x="39585" y="67335"/>
                  </a:lnTo>
                  <a:lnTo>
                    <a:pt x="42214" y="67919"/>
                  </a:lnTo>
                  <a:lnTo>
                    <a:pt x="43522" y="67094"/>
                  </a:lnTo>
                  <a:lnTo>
                    <a:pt x="43815" y="65773"/>
                  </a:lnTo>
                  <a:lnTo>
                    <a:pt x="44107" y="64452"/>
                  </a:lnTo>
                  <a:close/>
                </a:path>
                <a:path w="88265" h="92075">
                  <a:moveTo>
                    <a:pt x="64795" y="31254"/>
                  </a:moveTo>
                  <a:lnTo>
                    <a:pt x="63055" y="29197"/>
                  </a:lnTo>
                  <a:lnTo>
                    <a:pt x="61518" y="29057"/>
                  </a:lnTo>
                  <a:lnTo>
                    <a:pt x="59448" y="30797"/>
                  </a:lnTo>
                  <a:lnTo>
                    <a:pt x="59321" y="32334"/>
                  </a:lnTo>
                  <a:lnTo>
                    <a:pt x="61048" y="34404"/>
                  </a:lnTo>
                  <a:lnTo>
                    <a:pt x="62598" y="34531"/>
                  </a:lnTo>
                  <a:lnTo>
                    <a:pt x="63627" y="33667"/>
                  </a:lnTo>
                  <a:lnTo>
                    <a:pt x="64655" y="32804"/>
                  </a:lnTo>
                  <a:lnTo>
                    <a:pt x="64795" y="31254"/>
                  </a:lnTo>
                  <a:close/>
                </a:path>
                <a:path w="88265" h="92075">
                  <a:moveTo>
                    <a:pt x="67335" y="55765"/>
                  </a:moveTo>
                  <a:lnTo>
                    <a:pt x="66992" y="54254"/>
                  </a:lnTo>
                  <a:lnTo>
                    <a:pt x="64706" y="52819"/>
                  </a:lnTo>
                  <a:lnTo>
                    <a:pt x="63207" y="53162"/>
                  </a:lnTo>
                  <a:lnTo>
                    <a:pt x="61760" y="55435"/>
                  </a:lnTo>
                  <a:lnTo>
                    <a:pt x="62103" y="56946"/>
                  </a:lnTo>
                  <a:lnTo>
                    <a:pt x="63246" y="57670"/>
                  </a:lnTo>
                  <a:lnTo>
                    <a:pt x="64389" y="58394"/>
                  </a:lnTo>
                  <a:lnTo>
                    <a:pt x="65900" y="58051"/>
                  </a:lnTo>
                  <a:lnTo>
                    <a:pt x="67335" y="55765"/>
                  </a:lnTo>
                  <a:close/>
                </a:path>
                <a:path w="88265" h="92075">
                  <a:moveTo>
                    <a:pt x="71374" y="25450"/>
                  </a:moveTo>
                  <a:lnTo>
                    <a:pt x="69913" y="23710"/>
                  </a:lnTo>
                  <a:lnTo>
                    <a:pt x="68618" y="23596"/>
                  </a:lnTo>
                  <a:lnTo>
                    <a:pt x="67754" y="24333"/>
                  </a:lnTo>
                  <a:lnTo>
                    <a:pt x="66878" y="25057"/>
                  </a:lnTo>
                  <a:lnTo>
                    <a:pt x="66763" y="26365"/>
                  </a:lnTo>
                  <a:lnTo>
                    <a:pt x="67500" y="27228"/>
                  </a:lnTo>
                  <a:lnTo>
                    <a:pt x="68224" y="28105"/>
                  </a:lnTo>
                  <a:lnTo>
                    <a:pt x="69519" y="28219"/>
                  </a:lnTo>
                  <a:lnTo>
                    <a:pt x="70396" y="27482"/>
                  </a:lnTo>
                  <a:lnTo>
                    <a:pt x="71272" y="26746"/>
                  </a:lnTo>
                  <a:lnTo>
                    <a:pt x="71374" y="25450"/>
                  </a:lnTo>
                  <a:close/>
                </a:path>
                <a:path w="88265" h="92075">
                  <a:moveTo>
                    <a:pt x="74637" y="60642"/>
                  </a:moveTo>
                  <a:lnTo>
                    <a:pt x="74345" y="59372"/>
                  </a:lnTo>
                  <a:lnTo>
                    <a:pt x="72428" y="58153"/>
                  </a:lnTo>
                  <a:lnTo>
                    <a:pt x="71158" y="58445"/>
                  </a:lnTo>
                  <a:lnTo>
                    <a:pt x="69951" y="60363"/>
                  </a:lnTo>
                  <a:lnTo>
                    <a:pt x="70231" y="61633"/>
                  </a:lnTo>
                  <a:lnTo>
                    <a:pt x="71196" y="62242"/>
                  </a:lnTo>
                  <a:lnTo>
                    <a:pt x="72161" y="62852"/>
                  </a:lnTo>
                  <a:lnTo>
                    <a:pt x="73431" y="62560"/>
                  </a:lnTo>
                  <a:lnTo>
                    <a:pt x="74028" y="61595"/>
                  </a:lnTo>
                  <a:lnTo>
                    <a:pt x="74637" y="60642"/>
                  </a:lnTo>
                  <a:close/>
                </a:path>
                <a:path w="88265" h="92075">
                  <a:moveTo>
                    <a:pt x="77419" y="20066"/>
                  </a:moveTo>
                  <a:lnTo>
                    <a:pt x="76860" y="19380"/>
                  </a:lnTo>
                  <a:lnTo>
                    <a:pt x="76288" y="18707"/>
                  </a:lnTo>
                  <a:lnTo>
                    <a:pt x="75272" y="18618"/>
                  </a:lnTo>
                  <a:lnTo>
                    <a:pt x="73926" y="19761"/>
                  </a:lnTo>
                  <a:lnTo>
                    <a:pt x="73837" y="20764"/>
                  </a:lnTo>
                  <a:lnTo>
                    <a:pt x="74968" y="22123"/>
                  </a:lnTo>
                  <a:lnTo>
                    <a:pt x="75984" y="22212"/>
                  </a:lnTo>
                  <a:lnTo>
                    <a:pt x="76657" y="21640"/>
                  </a:lnTo>
                  <a:lnTo>
                    <a:pt x="77330" y="21069"/>
                  </a:lnTo>
                  <a:lnTo>
                    <a:pt x="77419" y="20066"/>
                  </a:lnTo>
                  <a:close/>
                </a:path>
                <a:path w="88265" h="92075">
                  <a:moveTo>
                    <a:pt x="81356" y="65163"/>
                  </a:moveTo>
                  <a:lnTo>
                    <a:pt x="81127" y="64173"/>
                  </a:lnTo>
                  <a:lnTo>
                    <a:pt x="79641" y="63233"/>
                  </a:lnTo>
                  <a:lnTo>
                    <a:pt x="78651" y="63449"/>
                  </a:lnTo>
                  <a:lnTo>
                    <a:pt x="77711" y="64947"/>
                  </a:lnTo>
                  <a:lnTo>
                    <a:pt x="77927" y="65938"/>
                  </a:lnTo>
                  <a:lnTo>
                    <a:pt x="78676" y="66408"/>
                  </a:lnTo>
                  <a:lnTo>
                    <a:pt x="79425" y="66878"/>
                  </a:lnTo>
                  <a:lnTo>
                    <a:pt x="80416" y="66662"/>
                  </a:lnTo>
                  <a:lnTo>
                    <a:pt x="81356" y="65163"/>
                  </a:lnTo>
                  <a:close/>
                </a:path>
                <a:path w="88265" h="92075">
                  <a:moveTo>
                    <a:pt x="83286" y="15011"/>
                  </a:moveTo>
                  <a:lnTo>
                    <a:pt x="82778" y="14414"/>
                  </a:lnTo>
                  <a:lnTo>
                    <a:pt x="82270" y="13804"/>
                  </a:lnTo>
                  <a:lnTo>
                    <a:pt x="81368" y="13728"/>
                  </a:lnTo>
                  <a:lnTo>
                    <a:pt x="80759" y="14236"/>
                  </a:lnTo>
                  <a:lnTo>
                    <a:pt x="80162" y="14744"/>
                  </a:lnTo>
                  <a:lnTo>
                    <a:pt x="80073" y="15646"/>
                  </a:lnTo>
                  <a:lnTo>
                    <a:pt x="80594" y="16243"/>
                  </a:lnTo>
                  <a:lnTo>
                    <a:pt x="81089" y="16852"/>
                  </a:lnTo>
                  <a:lnTo>
                    <a:pt x="81991" y="16929"/>
                  </a:lnTo>
                  <a:lnTo>
                    <a:pt x="82600" y="16421"/>
                  </a:lnTo>
                  <a:lnTo>
                    <a:pt x="83210" y="15913"/>
                  </a:lnTo>
                  <a:lnTo>
                    <a:pt x="83286" y="15011"/>
                  </a:lnTo>
                  <a:close/>
                </a:path>
                <a:path w="88265" h="92075">
                  <a:moveTo>
                    <a:pt x="87845" y="69367"/>
                  </a:moveTo>
                  <a:lnTo>
                    <a:pt x="87655" y="68491"/>
                  </a:lnTo>
                  <a:lnTo>
                    <a:pt x="86982" y="68072"/>
                  </a:lnTo>
                  <a:lnTo>
                    <a:pt x="86321" y="67652"/>
                  </a:lnTo>
                  <a:lnTo>
                    <a:pt x="85432" y="67843"/>
                  </a:lnTo>
                  <a:lnTo>
                    <a:pt x="85013" y="68516"/>
                  </a:lnTo>
                  <a:lnTo>
                    <a:pt x="84594" y="69176"/>
                  </a:lnTo>
                  <a:lnTo>
                    <a:pt x="84797" y="70065"/>
                  </a:lnTo>
                  <a:lnTo>
                    <a:pt x="85458" y="70485"/>
                  </a:lnTo>
                  <a:lnTo>
                    <a:pt x="86131" y="70904"/>
                  </a:lnTo>
                  <a:lnTo>
                    <a:pt x="87007" y="70700"/>
                  </a:lnTo>
                  <a:lnTo>
                    <a:pt x="87426" y="70040"/>
                  </a:lnTo>
                  <a:lnTo>
                    <a:pt x="87845" y="69367"/>
                  </a:lnTo>
                  <a:close/>
                </a:path>
              </a:pathLst>
            </a:custGeom>
            <a:solidFill>
              <a:srgbClr val="7F3C79"/>
            </a:solidFill>
          </p:spPr>
          <p:txBody>
            <a:bodyPr wrap="square" lIns="0" tIns="0" rIns="0" bIns="0" rtlCol="0"/>
            <a:lstStyle/>
            <a:p>
              <a:endParaRPr/>
            </a:p>
          </p:txBody>
        </p:sp>
        <p:pic>
          <p:nvPicPr>
            <p:cNvPr id="1027" name="object 817">
              <a:extLst>
                <a:ext uri="{FF2B5EF4-FFF2-40B4-BE49-F238E27FC236}">
                  <a16:creationId xmlns:a16="http://schemas.microsoft.com/office/drawing/2014/main" id="{3AD65903-2192-CB3B-4676-A42B408CDC39}"/>
                </a:ext>
              </a:extLst>
            </p:cNvPr>
            <p:cNvPicPr/>
            <p:nvPr/>
          </p:nvPicPr>
          <p:blipFill>
            <a:blip r:embed="rId517" cstate="print"/>
            <a:stretch>
              <a:fillRect/>
            </a:stretch>
          </p:blipFill>
          <p:spPr>
            <a:xfrm>
              <a:off x="4018781" y="1922303"/>
              <a:ext cx="141154" cy="206862"/>
            </a:xfrm>
            <a:prstGeom prst="rect">
              <a:avLst/>
            </a:prstGeom>
          </p:spPr>
        </p:pic>
        <p:pic>
          <p:nvPicPr>
            <p:cNvPr id="1028" name="object 818">
              <a:extLst>
                <a:ext uri="{FF2B5EF4-FFF2-40B4-BE49-F238E27FC236}">
                  <a16:creationId xmlns:a16="http://schemas.microsoft.com/office/drawing/2014/main" id="{B724D045-C878-935F-6BB1-F2BCF4D15364}"/>
                </a:ext>
              </a:extLst>
            </p:cNvPr>
            <p:cNvPicPr/>
            <p:nvPr/>
          </p:nvPicPr>
          <p:blipFill>
            <a:blip r:embed="rId518" cstate="print"/>
            <a:stretch>
              <a:fillRect/>
            </a:stretch>
          </p:blipFill>
          <p:spPr>
            <a:xfrm>
              <a:off x="6678467" y="7019857"/>
              <a:ext cx="242002" cy="240643"/>
            </a:xfrm>
            <a:prstGeom prst="rect">
              <a:avLst/>
            </a:prstGeom>
          </p:spPr>
        </p:pic>
        <p:pic>
          <p:nvPicPr>
            <p:cNvPr id="1029" name="object 819">
              <a:extLst>
                <a:ext uri="{FF2B5EF4-FFF2-40B4-BE49-F238E27FC236}">
                  <a16:creationId xmlns:a16="http://schemas.microsoft.com/office/drawing/2014/main" id="{A59FB7B2-A1EE-DD12-5EE8-882DCDF6CA1C}"/>
                </a:ext>
              </a:extLst>
            </p:cNvPr>
            <p:cNvPicPr/>
            <p:nvPr/>
          </p:nvPicPr>
          <p:blipFill>
            <a:blip r:embed="rId519" cstate="print"/>
            <a:stretch>
              <a:fillRect/>
            </a:stretch>
          </p:blipFill>
          <p:spPr>
            <a:xfrm>
              <a:off x="5284383" y="3864193"/>
              <a:ext cx="939680" cy="225977"/>
            </a:xfrm>
            <a:prstGeom prst="rect">
              <a:avLst/>
            </a:prstGeom>
          </p:spPr>
        </p:pic>
        <p:sp>
          <p:nvSpPr>
            <p:cNvPr id="1030" name="object 820">
              <a:extLst>
                <a:ext uri="{FF2B5EF4-FFF2-40B4-BE49-F238E27FC236}">
                  <a16:creationId xmlns:a16="http://schemas.microsoft.com/office/drawing/2014/main" id="{0F1CCADF-5FBE-0F74-F478-0FAEB68A676A}"/>
                </a:ext>
              </a:extLst>
            </p:cNvPr>
            <p:cNvSpPr/>
            <p:nvPr/>
          </p:nvSpPr>
          <p:spPr>
            <a:xfrm>
              <a:off x="5594743" y="2586951"/>
              <a:ext cx="407034" cy="171450"/>
            </a:xfrm>
            <a:custGeom>
              <a:avLst/>
              <a:gdLst/>
              <a:ahLst/>
              <a:cxnLst/>
              <a:rect l="l" t="t" r="r" b="b"/>
              <a:pathLst>
                <a:path w="407035" h="171450">
                  <a:moveTo>
                    <a:pt x="406844" y="107149"/>
                  </a:moveTo>
                  <a:lnTo>
                    <a:pt x="384683" y="74231"/>
                  </a:lnTo>
                  <a:lnTo>
                    <a:pt x="327939" y="50888"/>
                  </a:lnTo>
                  <a:lnTo>
                    <a:pt x="253898" y="41059"/>
                  </a:lnTo>
                  <a:lnTo>
                    <a:pt x="242519" y="41402"/>
                  </a:lnTo>
                  <a:lnTo>
                    <a:pt x="238493" y="36474"/>
                  </a:lnTo>
                  <a:lnTo>
                    <a:pt x="200583" y="12192"/>
                  </a:lnTo>
                  <a:lnTo>
                    <a:pt x="166789" y="0"/>
                  </a:lnTo>
                  <a:lnTo>
                    <a:pt x="162725" y="6870"/>
                  </a:lnTo>
                  <a:lnTo>
                    <a:pt x="171475" y="46062"/>
                  </a:lnTo>
                  <a:lnTo>
                    <a:pt x="173659" y="51409"/>
                  </a:lnTo>
                  <a:lnTo>
                    <a:pt x="172072" y="51854"/>
                  </a:lnTo>
                  <a:lnTo>
                    <a:pt x="128130" y="64198"/>
                  </a:lnTo>
                  <a:lnTo>
                    <a:pt x="77343" y="71234"/>
                  </a:lnTo>
                  <a:lnTo>
                    <a:pt x="27266" y="75018"/>
                  </a:lnTo>
                  <a:lnTo>
                    <a:pt x="19634" y="75692"/>
                  </a:lnTo>
                  <a:lnTo>
                    <a:pt x="11264" y="77393"/>
                  </a:lnTo>
                  <a:lnTo>
                    <a:pt x="4064" y="80746"/>
                  </a:lnTo>
                  <a:lnTo>
                    <a:pt x="0" y="86410"/>
                  </a:lnTo>
                  <a:lnTo>
                    <a:pt x="9232" y="97002"/>
                  </a:lnTo>
                  <a:lnTo>
                    <a:pt x="61379" y="130098"/>
                  </a:lnTo>
                  <a:lnTo>
                    <a:pt x="108572" y="150101"/>
                  </a:lnTo>
                  <a:lnTo>
                    <a:pt x="158267" y="164973"/>
                  </a:lnTo>
                  <a:lnTo>
                    <a:pt x="228612" y="171043"/>
                  </a:lnTo>
                  <a:lnTo>
                    <a:pt x="269125" y="169341"/>
                  </a:lnTo>
                  <a:lnTo>
                    <a:pt x="309067" y="162890"/>
                  </a:lnTo>
                  <a:lnTo>
                    <a:pt x="351751" y="150837"/>
                  </a:lnTo>
                  <a:lnTo>
                    <a:pt x="389445" y="131978"/>
                  </a:lnTo>
                  <a:lnTo>
                    <a:pt x="403707" y="116509"/>
                  </a:lnTo>
                  <a:lnTo>
                    <a:pt x="406844" y="107149"/>
                  </a:lnTo>
                  <a:close/>
                </a:path>
              </a:pathLst>
            </a:custGeom>
            <a:solidFill>
              <a:srgbClr val="4885A6"/>
            </a:solidFill>
          </p:spPr>
          <p:txBody>
            <a:bodyPr wrap="square" lIns="0" tIns="0" rIns="0" bIns="0" rtlCol="0"/>
            <a:lstStyle/>
            <a:p>
              <a:endParaRPr/>
            </a:p>
          </p:txBody>
        </p:sp>
        <p:sp>
          <p:nvSpPr>
            <p:cNvPr id="1031" name="object 821">
              <a:extLst>
                <a:ext uri="{FF2B5EF4-FFF2-40B4-BE49-F238E27FC236}">
                  <a16:creationId xmlns:a16="http://schemas.microsoft.com/office/drawing/2014/main" id="{75BEF074-70AD-A29A-B8F3-58771DB455BA}"/>
                </a:ext>
              </a:extLst>
            </p:cNvPr>
            <p:cNvSpPr/>
            <p:nvPr/>
          </p:nvSpPr>
          <p:spPr>
            <a:xfrm>
              <a:off x="5660837" y="2719561"/>
              <a:ext cx="316865" cy="38735"/>
            </a:xfrm>
            <a:custGeom>
              <a:avLst/>
              <a:gdLst/>
              <a:ahLst/>
              <a:cxnLst/>
              <a:rect l="l" t="t" r="r" b="b"/>
              <a:pathLst>
                <a:path w="316864" h="38735">
                  <a:moveTo>
                    <a:pt x="0" y="0"/>
                  </a:moveTo>
                  <a:lnTo>
                    <a:pt x="42480" y="17483"/>
                  </a:lnTo>
                  <a:lnTo>
                    <a:pt x="92182" y="32358"/>
                  </a:lnTo>
                  <a:lnTo>
                    <a:pt x="159894" y="38400"/>
                  </a:lnTo>
                  <a:lnTo>
                    <a:pt x="198072" y="37188"/>
                  </a:lnTo>
                  <a:lnTo>
                    <a:pt x="274548" y="21805"/>
                  </a:lnTo>
                  <a:lnTo>
                    <a:pt x="316484" y="3594"/>
                  </a:lnTo>
                  <a:lnTo>
                    <a:pt x="267875" y="13805"/>
                  </a:lnTo>
                  <a:lnTo>
                    <a:pt x="220073" y="20104"/>
                  </a:lnTo>
                  <a:lnTo>
                    <a:pt x="174007" y="22421"/>
                  </a:lnTo>
                  <a:lnTo>
                    <a:pt x="130606" y="20688"/>
                  </a:lnTo>
                  <a:lnTo>
                    <a:pt x="80649" y="14960"/>
                  </a:lnTo>
                  <a:lnTo>
                    <a:pt x="40014" y="8539"/>
                  </a:lnTo>
                  <a:lnTo>
                    <a:pt x="12024" y="3020"/>
                  </a:lnTo>
                  <a:lnTo>
                    <a:pt x="0" y="0"/>
                  </a:lnTo>
                  <a:close/>
                </a:path>
              </a:pathLst>
            </a:custGeom>
            <a:solidFill>
              <a:srgbClr val="DBF0FC"/>
            </a:solidFill>
          </p:spPr>
          <p:txBody>
            <a:bodyPr wrap="square" lIns="0" tIns="0" rIns="0" bIns="0" rtlCol="0"/>
            <a:lstStyle/>
            <a:p>
              <a:endParaRPr/>
            </a:p>
          </p:txBody>
        </p:sp>
        <p:sp>
          <p:nvSpPr>
            <p:cNvPr id="1032" name="object 822">
              <a:extLst>
                <a:ext uri="{FF2B5EF4-FFF2-40B4-BE49-F238E27FC236}">
                  <a16:creationId xmlns:a16="http://schemas.microsoft.com/office/drawing/2014/main" id="{C652CAED-A65E-703B-07E3-2C72179F21EB}"/>
                </a:ext>
              </a:extLst>
            </p:cNvPr>
            <p:cNvSpPr/>
            <p:nvPr/>
          </p:nvSpPr>
          <p:spPr>
            <a:xfrm>
              <a:off x="5808473" y="2714461"/>
              <a:ext cx="69215" cy="61594"/>
            </a:xfrm>
            <a:custGeom>
              <a:avLst/>
              <a:gdLst/>
              <a:ahLst/>
              <a:cxnLst/>
              <a:rect l="l" t="t" r="r" b="b"/>
              <a:pathLst>
                <a:path w="69214" h="61594">
                  <a:moveTo>
                    <a:pt x="25614" y="0"/>
                  </a:moveTo>
                  <a:lnTo>
                    <a:pt x="2806" y="36737"/>
                  </a:lnTo>
                  <a:lnTo>
                    <a:pt x="0" y="55012"/>
                  </a:lnTo>
                  <a:lnTo>
                    <a:pt x="330" y="57717"/>
                  </a:lnTo>
                  <a:lnTo>
                    <a:pt x="3086" y="59749"/>
                  </a:lnTo>
                  <a:lnTo>
                    <a:pt x="5118" y="60257"/>
                  </a:lnTo>
                  <a:lnTo>
                    <a:pt x="11811" y="61299"/>
                  </a:lnTo>
                  <a:lnTo>
                    <a:pt x="18583" y="61399"/>
                  </a:lnTo>
                  <a:lnTo>
                    <a:pt x="25302" y="60563"/>
                  </a:lnTo>
                  <a:lnTo>
                    <a:pt x="63039" y="33138"/>
                  </a:lnTo>
                  <a:lnTo>
                    <a:pt x="68783" y="21217"/>
                  </a:lnTo>
                  <a:lnTo>
                    <a:pt x="68491" y="15300"/>
                  </a:lnTo>
                  <a:lnTo>
                    <a:pt x="25614" y="0"/>
                  </a:lnTo>
                  <a:close/>
                </a:path>
              </a:pathLst>
            </a:custGeom>
            <a:solidFill>
              <a:srgbClr val="4885A6"/>
            </a:solidFill>
          </p:spPr>
          <p:txBody>
            <a:bodyPr wrap="square" lIns="0" tIns="0" rIns="0" bIns="0" rtlCol="0"/>
            <a:lstStyle/>
            <a:p>
              <a:endParaRPr/>
            </a:p>
          </p:txBody>
        </p:sp>
        <p:sp>
          <p:nvSpPr>
            <p:cNvPr id="1033" name="object 823">
              <a:extLst>
                <a:ext uri="{FF2B5EF4-FFF2-40B4-BE49-F238E27FC236}">
                  <a16:creationId xmlns:a16="http://schemas.microsoft.com/office/drawing/2014/main" id="{226E70DE-A246-3594-9B94-6FA72DF12922}"/>
                </a:ext>
              </a:extLst>
            </p:cNvPr>
            <p:cNvSpPr/>
            <p:nvPr/>
          </p:nvSpPr>
          <p:spPr>
            <a:xfrm>
              <a:off x="5853722" y="2677286"/>
              <a:ext cx="123189" cy="53340"/>
            </a:xfrm>
            <a:custGeom>
              <a:avLst/>
              <a:gdLst/>
              <a:ahLst/>
              <a:cxnLst/>
              <a:rect l="l" t="t" r="r" b="b"/>
              <a:pathLst>
                <a:path w="123189" h="53339">
                  <a:moveTo>
                    <a:pt x="9461" y="10998"/>
                  </a:moveTo>
                  <a:lnTo>
                    <a:pt x="0" y="31330"/>
                  </a:lnTo>
                  <a:lnTo>
                    <a:pt x="12" y="32232"/>
                  </a:lnTo>
                  <a:lnTo>
                    <a:pt x="5537" y="49695"/>
                  </a:lnTo>
                  <a:lnTo>
                    <a:pt x="5486" y="47891"/>
                  </a:lnTo>
                  <a:lnTo>
                    <a:pt x="5092" y="44488"/>
                  </a:lnTo>
                  <a:lnTo>
                    <a:pt x="4368" y="35344"/>
                  </a:lnTo>
                  <a:lnTo>
                    <a:pt x="7645" y="13982"/>
                  </a:lnTo>
                  <a:lnTo>
                    <a:pt x="9461" y="10998"/>
                  </a:lnTo>
                  <a:close/>
                </a:path>
                <a:path w="123189" h="53339">
                  <a:moveTo>
                    <a:pt x="26695" y="11379"/>
                  </a:moveTo>
                  <a:lnTo>
                    <a:pt x="18211" y="28130"/>
                  </a:lnTo>
                  <a:lnTo>
                    <a:pt x="18478" y="33959"/>
                  </a:lnTo>
                  <a:lnTo>
                    <a:pt x="26111" y="53060"/>
                  </a:lnTo>
                  <a:lnTo>
                    <a:pt x="25895" y="51130"/>
                  </a:lnTo>
                  <a:lnTo>
                    <a:pt x="25146" y="47548"/>
                  </a:lnTo>
                  <a:lnTo>
                    <a:pt x="24879" y="45732"/>
                  </a:lnTo>
                  <a:lnTo>
                    <a:pt x="24193" y="42214"/>
                  </a:lnTo>
                  <a:lnTo>
                    <a:pt x="23469" y="36982"/>
                  </a:lnTo>
                  <a:lnTo>
                    <a:pt x="23101" y="33515"/>
                  </a:lnTo>
                  <a:lnTo>
                    <a:pt x="22898" y="28359"/>
                  </a:lnTo>
                  <a:lnTo>
                    <a:pt x="22987" y="24930"/>
                  </a:lnTo>
                  <a:lnTo>
                    <a:pt x="24142" y="18135"/>
                  </a:lnTo>
                  <a:lnTo>
                    <a:pt x="25044" y="14744"/>
                  </a:lnTo>
                  <a:lnTo>
                    <a:pt x="26695" y="11379"/>
                  </a:lnTo>
                  <a:close/>
                </a:path>
                <a:path w="123189" h="53339">
                  <a:moveTo>
                    <a:pt x="44589" y="49428"/>
                  </a:moveTo>
                  <a:lnTo>
                    <a:pt x="44145" y="47675"/>
                  </a:lnTo>
                  <a:lnTo>
                    <a:pt x="43002" y="44450"/>
                  </a:lnTo>
                  <a:lnTo>
                    <a:pt x="40284" y="35687"/>
                  </a:lnTo>
                  <a:lnTo>
                    <a:pt x="39344" y="31737"/>
                  </a:lnTo>
                  <a:lnTo>
                    <a:pt x="38493" y="26987"/>
                  </a:lnTo>
                  <a:lnTo>
                    <a:pt x="38150" y="23812"/>
                  </a:lnTo>
                  <a:lnTo>
                    <a:pt x="38354" y="17386"/>
                  </a:lnTo>
                  <a:lnTo>
                    <a:pt x="38760" y="14135"/>
                  </a:lnTo>
                  <a:lnTo>
                    <a:pt x="39865" y="10820"/>
                  </a:lnTo>
                  <a:lnTo>
                    <a:pt x="38519" y="11899"/>
                  </a:lnTo>
                  <a:lnTo>
                    <a:pt x="37503" y="13385"/>
                  </a:lnTo>
                  <a:lnTo>
                    <a:pt x="36093" y="16167"/>
                  </a:lnTo>
                  <a:lnTo>
                    <a:pt x="35255" y="18275"/>
                  </a:lnTo>
                  <a:lnTo>
                    <a:pt x="34061" y="23622"/>
                  </a:lnTo>
                  <a:lnTo>
                    <a:pt x="34124" y="27368"/>
                  </a:lnTo>
                  <a:lnTo>
                    <a:pt x="43357" y="48209"/>
                  </a:lnTo>
                  <a:lnTo>
                    <a:pt x="44589" y="49428"/>
                  </a:lnTo>
                  <a:close/>
                </a:path>
                <a:path w="123189" h="53339">
                  <a:moveTo>
                    <a:pt x="103657" y="4762"/>
                  </a:moveTo>
                  <a:lnTo>
                    <a:pt x="99936" y="584"/>
                  </a:lnTo>
                  <a:lnTo>
                    <a:pt x="90182" y="0"/>
                  </a:lnTo>
                  <a:lnTo>
                    <a:pt x="86004" y="3721"/>
                  </a:lnTo>
                  <a:lnTo>
                    <a:pt x="85712" y="8597"/>
                  </a:lnTo>
                  <a:lnTo>
                    <a:pt x="85420" y="13474"/>
                  </a:lnTo>
                  <a:lnTo>
                    <a:pt x="89141" y="17653"/>
                  </a:lnTo>
                  <a:lnTo>
                    <a:pt x="98894" y="18237"/>
                  </a:lnTo>
                  <a:lnTo>
                    <a:pt x="103085" y="14516"/>
                  </a:lnTo>
                  <a:lnTo>
                    <a:pt x="103657" y="4762"/>
                  </a:lnTo>
                  <a:close/>
                </a:path>
                <a:path w="123189" h="53339">
                  <a:moveTo>
                    <a:pt x="122923" y="36601"/>
                  </a:moveTo>
                  <a:lnTo>
                    <a:pt x="121348" y="37833"/>
                  </a:lnTo>
                  <a:lnTo>
                    <a:pt x="117792" y="39001"/>
                  </a:lnTo>
                  <a:lnTo>
                    <a:pt x="112979" y="41097"/>
                  </a:lnTo>
                  <a:lnTo>
                    <a:pt x="110007" y="41084"/>
                  </a:lnTo>
                  <a:lnTo>
                    <a:pt x="106794" y="41376"/>
                  </a:lnTo>
                  <a:lnTo>
                    <a:pt x="103301" y="41300"/>
                  </a:lnTo>
                  <a:lnTo>
                    <a:pt x="100901" y="41097"/>
                  </a:lnTo>
                  <a:lnTo>
                    <a:pt x="98209" y="40360"/>
                  </a:lnTo>
                  <a:lnTo>
                    <a:pt x="94500" y="39573"/>
                  </a:lnTo>
                  <a:lnTo>
                    <a:pt x="92646" y="38760"/>
                  </a:lnTo>
                  <a:lnTo>
                    <a:pt x="89649" y="36601"/>
                  </a:lnTo>
                  <a:lnTo>
                    <a:pt x="91643" y="40182"/>
                  </a:lnTo>
                  <a:lnTo>
                    <a:pt x="94259" y="42570"/>
                  </a:lnTo>
                  <a:lnTo>
                    <a:pt x="97409" y="44069"/>
                  </a:lnTo>
                  <a:lnTo>
                    <a:pt x="101765" y="45847"/>
                  </a:lnTo>
                  <a:lnTo>
                    <a:pt x="106908" y="46024"/>
                  </a:lnTo>
                  <a:lnTo>
                    <a:pt x="111810" y="45999"/>
                  </a:lnTo>
                  <a:lnTo>
                    <a:pt x="114173" y="44678"/>
                  </a:lnTo>
                  <a:lnTo>
                    <a:pt x="117284" y="42633"/>
                  </a:lnTo>
                  <a:lnTo>
                    <a:pt x="118910" y="41719"/>
                  </a:lnTo>
                  <a:lnTo>
                    <a:pt x="122923" y="36601"/>
                  </a:lnTo>
                  <a:close/>
                </a:path>
              </a:pathLst>
            </a:custGeom>
            <a:solidFill>
              <a:srgbClr val="1C3E49"/>
            </a:solidFill>
          </p:spPr>
          <p:txBody>
            <a:bodyPr wrap="square" lIns="0" tIns="0" rIns="0" bIns="0" rtlCol="0"/>
            <a:lstStyle/>
            <a:p>
              <a:endParaRPr/>
            </a:p>
          </p:txBody>
        </p:sp>
        <p:sp>
          <p:nvSpPr>
            <p:cNvPr id="1034" name="object 824">
              <a:extLst>
                <a:ext uri="{FF2B5EF4-FFF2-40B4-BE49-F238E27FC236}">
                  <a16:creationId xmlns:a16="http://schemas.microsoft.com/office/drawing/2014/main" id="{955E7530-AC83-C2B6-A7D0-12148AFF7D62}"/>
                </a:ext>
              </a:extLst>
            </p:cNvPr>
            <p:cNvSpPr/>
            <p:nvPr/>
          </p:nvSpPr>
          <p:spPr>
            <a:xfrm>
              <a:off x="5569966" y="2617215"/>
              <a:ext cx="50800" cy="109855"/>
            </a:xfrm>
            <a:custGeom>
              <a:avLst/>
              <a:gdLst/>
              <a:ahLst/>
              <a:cxnLst/>
              <a:rect l="l" t="t" r="r" b="b"/>
              <a:pathLst>
                <a:path w="50800" h="109855">
                  <a:moveTo>
                    <a:pt x="50571" y="48895"/>
                  </a:moveTo>
                  <a:lnTo>
                    <a:pt x="36004" y="33972"/>
                  </a:lnTo>
                  <a:lnTo>
                    <a:pt x="31407" y="28879"/>
                  </a:lnTo>
                  <a:lnTo>
                    <a:pt x="27025" y="23342"/>
                  </a:lnTo>
                  <a:lnTo>
                    <a:pt x="22085" y="16776"/>
                  </a:lnTo>
                  <a:lnTo>
                    <a:pt x="16789" y="10490"/>
                  </a:lnTo>
                  <a:lnTo>
                    <a:pt x="10960" y="4800"/>
                  </a:lnTo>
                  <a:lnTo>
                    <a:pt x="4394" y="0"/>
                  </a:lnTo>
                  <a:lnTo>
                    <a:pt x="3098" y="7658"/>
                  </a:lnTo>
                  <a:lnTo>
                    <a:pt x="2374" y="14744"/>
                  </a:lnTo>
                  <a:lnTo>
                    <a:pt x="2286" y="21602"/>
                  </a:lnTo>
                  <a:lnTo>
                    <a:pt x="2895" y="28549"/>
                  </a:lnTo>
                  <a:lnTo>
                    <a:pt x="15811" y="55194"/>
                  </a:lnTo>
                  <a:lnTo>
                    <a:pt x="10579" y="61048"/>
                  </a:lnTo>
                  <a:lnTo>
                    <a:pt x="0" y="95453"/>
                  </a:lnTo>
                  <a:lnTo>
                    <a:pt x="330" y="102628"/>
                  </a:lnTo>
                  <a:lnTo>
                    <a:pt x="1155" y="109829"/>
                  </a:lnTo>
                  <a:lnTo>
                    <a:pt x="7975" y="105397"/>
                  </a:lnTo>
                  <a:lnTo>
                    <a:pt x="14122" y="100050"/>
                  </a:lnTo>
                  <a:lnTo>
                    <a:pt x="19761" y="94081"/>
                  </a:lnTo>
                  <a:lnTo>
                    <a:pt x="25057" y="87795"/>
                  </a:lnTo>
                  <a:lnTo>
                    <a:pt x="29743" y="82511"/>
                  </a:lnTo>
                  <a:lnTo>
                    <a:pt x="34620" y="77685"/>
                  </a:lnTo>
                  <a:lnTo>
                    <a:pt x="49987" y="63601"/>
                  </a:lnTo>
                  <a:lnTo>
                    <a:pt x="50126" y="58902"/>
                  </a:lnTo>
                  <a:lnTo>
                    <a:pt x="50330" y="58737"/>
                  </a:lnTo>
                  <a:lnTo>
                    <a:pt x="50571" y="48895"/>
                  </a:lnTo>
                  <a:close/>
                </a:path>
              </a:pathLst>
            </a:custGeom>
            <a:solidFill>
              <a:srgbClr val="4885A6"/>
            </a:solidFill>
          </p:spPr>
          <p:txBody>
            <a:bodyPr wrap="square" lIns="0" tIns="0" rIns="0" bIns="0" rtlCol="0"/>
            <a:lstStyle/>
            <a:p>
              <a:endParaRPr/>
            </a:p>
          </p:txBody>
        </p:sp>
        <p:pic>
          <p:nvPicPr>
            <p:cNvPr id="1035" name="object 825">
              <a:extLst>
                <a:ext uri="{FF2B5EF4-FFF2-40B4-BE49-F238E27FC236}">
                  <a16:creationId xmlns:a16="http://schemas.microsoft.com/office/drawing/2014/main" id="{5FA26C8E-D415-0492-70B6-DD0B6A000D57}"/>
                </a:ext>
              </a:extLst>
            </p:cNvPr>
            <p:cNvPicPr/>
            <p:nvPr/>
          </p:nvPicPr>
          <p:blipFill>
            <a:blip r:embed="rId520" cstate="print"/>
            <a:stretch>
              <a:fillRect/>
            </a:stretch>
          </p:blipFill>
          <p:spPr>
            <a:xfrm>
              <a:off x="4265501" y="3706831"/>
              <a:ext cx="274934" cy="219006"/>
            </a:xfrm>
            <a:prstGeom prst="rect">
              <a:avLst/>
            </a:prstGeom>
          </p:spPr>
        </p:pic>
        <p:sp>
          <p:nvSpPr>
            <p:cNvPr id="1036" name="object 826">
              <a:extLst>
                <a:ext uri="{FF2B5EF4-FFF2-40B4-BE49-F238E27FC236}">
                  <a16:creationId xmlns:a16="http://schemas.microsoft.com/office/drawing/2014/main" id="{38C12BB9-A49E-1AA6-E9BA-966782E2A68A}"/>
                </a:ext>
              </a:extLst>
            </p:cNvPr>
            <p:cNvSpPr/>
            <p:nvPr/>
          </p:nvSpPr>
          <p:spPr>
            <a:xfrm>
              <a:off x="4343266" y="3587746"/>
              <a:ext cx="259079" cy="186055"/>
            </a:xfrm>
            <a:custGeom>
              <a:avLst/>
              <a:gdLst/>
              <a:ahLst/>
              <a:cxnLst/>
              <a:rect l="l" t="t" r="r" b="b"/>
              <a:pathLst>
                <a:path w="259079" h="186054">
                  <a:moveTo>
                    <a:pt x="148252" y="0"/>
                  </a:moveTo>
                  <a:lnTo>
                    <a:pt x="100066" y="9888"/>
                  </a:lnTo>
                  <a:lnTo>
                    <a:pt x="55925" y="34370"/>
                  </a:lnTo>
                  <a:lnTo>
                    <a:pt x="20516" y="68297"/>
                  </a:lnTo>
                  <a:lnTo>
                    <a:pt x="0" y="106227"/>
                  </a:lnTo>
                  <a:lnTo>
                    <a:pt x="536" y="142717"/>
                  </a:lnTo>
                  <a:lnTo>
                    <a:pt x="24649" y="170046"/>
                  </a:lnTo>
                  <a:lnTo>
                    <a:pt x="65293" y="184232"/>
                  </a:lnTo>
                  <a:lnTo>
                    <a:pt x="114271" y="185442"/>
                  </a:lnTo>
                  <a:lnTo>
                    <a:pt x="163388" y="173845"/>
                  </a:lnTo>
                  <a:lnTo>
                    <a:pt x="206604" y="151079"/>
                  </a:lnTo>
                  <a:lnTo>
                    <a:pt x="239978" y="120915"/>
                  </a:lnTo>
                  <a:lnTo>
                    <a:pt x="258460" y="86745"/>
                  </a:lnTo>
                  <a:lnTo>
                    <a:pt x="256999" y="51963"/>
                  </a:lnTo>
                  <a:lnTo>
                    <a:pt x="233809" y="22918"/>
                  </a:lnTo>
                  <a:lnTo>
                    <a:pt x="195197" y="4970"/>
                  </a:lnTo>
                  <a:lnTo>
                    <a:pt x="148252" y="0"/>
                  </a:lnTo>
                  <a:close/>
                </a:path>
              </a:pathLst>
            </a:custGeom>
            <a:solidFill>
              <a:srgbClr val="3B93D0"/>
            </a:solidFill>
          </p:spPr>
          <p:txBody>
            <a:bodyPr wrap="square" lIns="0" tIns="0" rIns="0" bIns="0" rtlCol="0"/>
            <a:lstStyle/>
            <a:p>
              <a:endParaRPr/>
            </a:p>
          </p:txBody>
        </p:sp>
        <p:pic>
          <p:nvPicPr>
            <p:cNvPr id="1037" name="object 827">
              <a:extLst>
                <a:ext uri="{FF2B5EF4-FFF2-40B4-BE49-F238E27FC236}">
                  <a16:creationId xmlns:a16="http://schemas.microsoft.com/office/drawing/2014/main" id="{8AA8D577-51D9-9EA5-242F-B13215630C23}"/>
                </a:ext>
              </a:extLst>
            </p:cNvPr>
            <p:cNvPicPr/>
            <p:nvPr/>
          </p:nvPicPr>
          <p:blipFill>
            <a:blip r:embed="rId521" cstate="print"/>
            <a:stretch>
              <a:fillRect/>
            </a:stretch>
          </p:blipFill>
          <p:spPr>
            <a:xfrm>
              <a:off x="4340522" y="3584922"/>
              <a:ext cx="260851" cy="171590"/>
            </a:xfrm>
            <a:prstGeom prst="rect">
              <a:avLst/>
            </a:prstGeom>
          </p:spPr>
        </p:pic>
        <p:pic>
          <p:nvPicPr>
            <p:cNvPr id="1038" name="object 828">
              <a:extLst>
                <a:ext uri="{FF2B5EF4-FFF2-40B4-BE49-F238E27FC236}">
                  <a16:creationId xmlns:a16="http://schemas.microsoft.com/office/drawing/2014/main" id="{9F6E22BD-E6F6-C394-2483-919EDFBBD65B}"/>
                </a:ext>
              </a:extLst>
            </p:cNvPr>
            <p:cNvPicPr/>
            <p:nvPr/>
          </p:nvPicPr>
          <p:blipFill>
            <a:blip r:embed="rId522" cstate="print"/>
            <a:stretch>
              <a:fillRect/>
            </a:stretch>
          </p:blipFill>
          <p:spPr>
            <a:xfrm>
              <a:off x="6631255" y="3209445"/>
              <a:ext cx="312675" cy="583833"/>
            </a:xfrm>
            <a:prstGeom prst="rect">
              <a:avLst/>
            </a:prstGeom>
          </p:spPr>
        </p:pic>
        <p:pic>
          <p:nvPicPr>
            <p:cNvPr id="1039" name="object 829">
              <a:extLst>
                <a:ext uri="{FF2B5EF4-FFF2-40B4-BE49-F238E27FC236}">
                  <a16:creationId xmlns:a16="http://schemas.microsoft.com/office/drawing/2014/main" id="{25D544D5-2415-74D6-9235-DB2A0C218CEB}"/>
                </a:ext>
              </a:extLst>
            </p:cNvPr>
            <p:cNvPicPr/>
            <p:nvPr/>
          </p:nvPicPr>
          <p:blipFill>
            <a:blip r:embed="rId523" cstate="print"/>
            <a:stretch>
              <a:fillRect/>
            </a:stretch>
          </p:blipFill>
          <p:spPr>
            <a:xfrm>
              <a:off x="4233110" y="2295244"/>
              <a:ext cx="380729" cy="451315"/>
            </a:xfrm>
            <a:prstGeom prst="rect">
              <a:avLst/>
            </a:prstGeom>
          </p:spPr>
        </p:pic>
        <p:pic>
          <p:nvPicPr>
            <p:cNvPr id="1040" name="object 830">
              <a:extLst>
                <a:ext uri="{FF2B5EF4-FFF2-40B4-BE49-F238E27FC236}">
                  <a16:creationId xmlns:a16="http://schemas.microsoft.com/office/drawing/2014/main" id="{93A751DE-54B8-BD9C-A026-E9135792689E}"/>
                </a:ext>
              </a:extLst>
            </p:cNvPr>
            <p:cNvPicPr/>
            <p:nvPr/>
          </p:nvPicPr>
          <p:blipFill>
            <a:blip r:embed="rId524" cstate="print"/>
            <a:stretch>
              <a:fillRect/>
            </a:stretch>
          </p:blipFill>
          <p:spPr>
            <a:xfrm>
              <a:off x="6132131" y="2966110"/>
              <a:ext cx="114985" cy="151129"/>
            </a:xfrm>
            <a:prstGeom prst="rect">
              <a:avLst/>
            </a:prstGeom>
          </p:spPr>
        </p:pic>
        <p:sp>
          <p:nvSpPr>
            <p:cNvPr id="1041" name="object 831">
              <a:extLst>
                <a:ext uri="{FF2B5EF4-FFF2-40B4-BE49-F238E27FC236}">
                  <a16:creationId xmlns:a16="http://schemas.microsoft.com/office/drawing/2014/main" id="{7B80BF1E-33A8-B909-A547-55F59A1D7BE2}"/>
                </a:ext>
              </a:extLst>
            </p:cNvPr>
            <p:cNvSpPr/>
            <p:nvPr/>
          </p:nvSpPr>
          <p:spPr>
            <a:xfrm>
              <a:off x="6184296" y="2681852"/>
              <a:ext cx="178435" cy="223520"/>
            </a:xfrm>
            <a:custGeom>
              <a:avLst/>
              <a:gdLst/>
              <a:ahLst/>
              <a:cxnLst/>
              <a:rect l="l" t="t" r="r" b="b"/>
              <a:pathLst>
                <a:path w="178435" h="223519">
                  <a:moveTo>
                    <a:pt x="133780" y="0"/>
                  </a:moveTo>
                  <a:lnTo>
                    <a:pt x="116751" y="2823"/>
                  </a:lnTo>
                  <a:lnTo>
                    <a:pt x="102323" y="12357"/>
                  </a:lnTo>
                  <a:lnTo>
                    <a:pt x="97971" y="17455"/>
                  </a:lnTo>
                  <a:lnTo>
                    <a:pt x="85890" y="33591"/>
                  </a:lnTo>
                  <a:lnTo>
                    <a:pt x="80959" y="39016"/>
                  </a:lnTo>
                  <a:lnTo>
                    <a:pt x="52298" y="58077"/>
                  </a:lnTo>
                  <a:lnTo>
                    <a:pt x="49707" y="63538"/>
                  </a:lnTo>
                  <a:lnTo>
                    <a:pt x="48299" y="70542"/>
                  </a:lnTo>
                  <a:lnTo>
                    <a:pt x="50049" y="77357"/>
                  </a:lnTo>
                  <a:lnTo>
                    <a:pt x="54035" y="83660"/>
                  </a:lnTo>
                  <a:lnTo>
                    <a:pt x="59334" y="89128"/>
                  </a:lnTo>
                  <a:lnTo>
                    <a:pt x="52031" y="102920"/>
                  </a:lnTo>
                  <a:lnTo>
                    <a:pt x="51155" y="111302"/>
                  </a:lnTo>
                  <a:lnTo>
                    <a:pt x="47751" y="110794"/>
                  </a:lnTo>
                  <a:lnTo>
                    <a:pt x="44958" y="111404"/>
                  </a:lnTo>
                  <a:lnTo>
                    <a:pt x="39852" y="114693"/>
                  </a:lnTo>
                  <a:lnTo>
                    <a:pt x="38023" y="118884"/>
                  </a:lnTo>
                  <a:lnTo>
                    <a:pt x="38201" y="125945"/>
                  </a:lnTo>
                  <a:lnTo>
                    <a:pt x="39204" y="128803"/>
                  </a:lnTo>
                  <a:lnTo>
                    <a:pt x="40767" y="131406"/>
                  </a:lnTo>
                  <a:lnTo>
                    <a:pt x="34784" y="126265"/>
                  </a:lnTo>
                  <a:lnTo>
                    <a:pt x="16624" y="108178"/>
                  </a:lnTo>
                  <a:lnTo>
                    <a:pt x="15443" y="107518"/>
                  </a:lnTo>
                  <a:lnTo>
                    <a:pt x="12954" y="107505"/>
                  </a:lnTo>
                  <a:lnTo>
                    <a:pt x="11734" y="108584"/>
                  </a:lnTo>
                  <a:lnTo>
                    <a:pt x="8978" y="113766"/>
                  </a:lnTo>
                  <a:lnTo>
                    <a:pt x="8559" y="117398"/>
                  </a:lnTo>
                  <a:lnTo>
                    <a:pt x="9753" y="125602"/>
                  </a:lnTo>
                  <a:lnTo>
                    <a:pt x="12179" y="129997"/>
                  </a:lnTo>
                  <a:lnTo>
                    <a:pt x="19507" y="140360"/>
                  </a:lnTo>
                  <a:lnTo>
                    <a:pt x="25146" y="145961"/>
                  </a:lnTo>
                  <a:lnTo>
                    <a:pt x="33604" y="151930"/>
                  </a:lnTo>
                  <a:lnTo>
                    <a:pt x="25742" y="157708"/>
                  </a:lnTo>
                  <a:lnTo>
                    <a:pt x="16763" y="159766"/>
                  </a:lnTo>
                  <a:lnTo>
                    <a:pt x="12204" y="159588"/>
                  </a:lnTo>
                  <a:lnTo>
                    <a:pt x="3898" y="162471"/>
                  </a:lnTo>
                  <a:lnTo>
                    <a:pt x="0" y="166382"/>
                  </a:lnTo>
                  <a:lnTo>
                    <a:pt x="736" y="170726"/>
                  </a:lnTo>
                  <a:lnTo>
                    <a:pt x="6070" y="174750"/>
                  </a:lnTo>
                  <a:lnTo>
                    <a:pt x="12358" y="177165"/>
                  </a:lnTo>
                  <a:lnTo>
                    <a:pt x="19172" y="178312"/>
                  </a:lnTo>
                  <a:lnTo>
                    <a:pt x="29146" y="178485"/>
                  </a:lnTo>
                  <a:lnTo>
                    <a:pt x="32232" y="178257"/>
                  </a:lnTo>
                  <a:lnTo>
                    <a:pt x="35255" y="177660"/>
                  </a:lnTo>
                  <a:lnTo>
                    <a:pt x="32486" y="182041"/>
                  </a:lnTo>
                  <a:lnTo>
                    <a:pt x="30035" y="186791"/>
                  </a:lnTo>
                  <a:lnTo>
                    <a:pt x="29870" y="195440"/>
                  </a:lnTo>
                  <a:lnTo>
                    <a:pt x="31508" y="199517"/>
                  </a:lnTo>
                  <a:lnTo>
                    <a:pt x="37490" y="200812"/>
                  </a:lnTo>
                  <a:lnTo>
                    <a:pt x="40017" y="199351"/>
                  </a:lnTo>
                  <a:lnTo>
                    <a:pt x="46164" y="194995"/>
                  </a:lnTo>
                  <a:lnTo>
                    <a:pt x="49885" y="191795"/>
                  </a:lnTo>
                  <a:lnTo>
                    <a:pt x="53327" y="188290"/>
                  </a:lnTo>
                  <a:lnTo>
                    <a:pt x="51396" y="195059"/>
                  </a:lnTo>
                  <a:lnTo>
                    <a:pt x="50152" y="203949"/>
                  </a:lnTo>
                  <a:lnTo>
                    <a:pt x="51727" y="209130"/>
                  </a:lnTo>
                  <a:lnTo>
                    <a:pt x="53784" y="211467"/>
                  </a:lnTo>
                  <a:lnTo>
                    <a:pt x="59499" y="212318"/>
                  </a:lnTo>
                  <a:lnTo>
                    <a:pt x="62293" y="210248"/>
                  </a:lnTo>
                  <a:lnTo>
                    <a:pt x="69684" y="203365"/>
                  </a:lnTo>
                  <a:lnTo>
                    <a:pt x="74104" y="197802"/>
                  </a:lnTo>
                  <a:lnTo>
                    <a:pt x="77622" y="191731"/>
                  </a:lnTo>
                  <a:lnTo>
                    <a:pt x="77749" y="198513"/>
                  </a:lnTo>
                  <a:lnTo>
                    <a:pt x="78828" y="205295"/>
                  </a:lnTo>
                  <a:lnTo>
                    <a:pt x="81800" y="214706"/>
                  </a:lnTo>
                  <a:lnTo>
                    <a:pt x="83197" y="217906"/>
                  </a:lnTo>
                  <a:lnTo>
                    <a:pt x="88569" y="219976"/>
                  </a:lnTo>
                  <a:lnTo>
                    <a:pt x="91528" y="218935"/>
                  </a:lnTo>
                  <a:lnTo>
                    <a:pt x="95440" y="215226"/>
                  </a:lnTo>
                  <a:lnTo>
                    <a:pt x="98920" y="206413"/>
                  </a:lnTo>
                  <a:lnTo>
                    <a:pt x="99961" y="202526"/>
                  </a:lnTo>
                  <a:lnTo>
                    <a:pt x="100672" y="198602"/>
                  </a:lnTo>
                  <a:lnTo>
                    <a:pt x="102793" y="205270"/>
                  </a:lnTo>
                  <a:lnTo>
                    <a:pt x="105702" y="211683"/>
                  </a:lnTo>
                  <a:lnTo>
                    <a:pt x="110769" y="219849"/>
                  </a:lnTo>
                  <a:lnTo>
                    <a:pt x="112522" y="222199"/>
                  </a:lnTo>
                  <a:lnTo>
                    <a:pt x="118554" y="223316"/>
                  </a:lnTo>
                  <a:lnTo>
                    <a:pt x="121627" y="220205"/>
                  </a:lnTo>
                  <a:lnTo>
                    <a:pt x="124663" y="212661"/>
                  </a:lnTo>
                  <a:lnTo>
                    <a:pt x="124498" y="207937"/>
                  </a:lnTo>
                  <a:lnTo>
                    <a:pt x="123850" y="203326"/>
                  </a:lnTo>
                  <a:lnTo>
                    <a:pt x="128320" y="207022"/>
                  </a:lnTo>
                  <a:lnTo>
                    <a:pt x="134036" y="210921"/>
                  </a:lnTo>
                  <a:lnTo>
                    <a:pt x="140214" y="214015"/>
                  </a:lnTo>
                  <a:lnTo>
                    <a:pt x="146715" y="215779"/>
                  </a:lnTo>
                  <a:lnTo>
                    <a:pt x="153403" y="215684"/>
                  </a:lnTo>
                  <a:lnTo>
                    <a:pt x="156565" y="212610"/>
                  </a:lnTo>
                  <a:lnTo>
                    <a:pt x="155727" y="207149"/>
                  </a:lnTo>
                  <a:lnTo>
                    <a:pt x="150698" y="199923"/>
                  </a:lnTo>
                  <a:lnTo>
                    <a:pt x="146938" y="197370"/>
                  </a:lnTo>
                  <a:lnTo>
                    <a:pt x="140411" y="189877"/>
                  </a:lnTo>
                  <a:lnTo>
                    <a:pt x="139090" y="184188"/>
                  </a:lnTo>
                  <a:lnTo>
                    <a:pt x="137261" y="179146"/>
                  </a:lnTo>
                  <a:lnTo>
                    <a:pt x="147967" y="178053"/>
                  </a:lnTo>
                  <a:lnTo>
                    <a:pt x="155651" y="175933"/>
                  </a:lnTo>
                  <a:lnTo>
                    <a:pt x="162712" y="172554"/>
                  </a:lnTo>
                  <a:lnTo>
                    <a:pt x="167093" y="170459"/>
                  </a:lnTo>
                  <a:lnTo>
                    <a:pt x="171348" y="167805"/>
                  </a:lnTo>
                  <a:lnTo>
                    <a:pt x="176441" y="161251"/>
                  </a:lnTo>
                  <a:lnTo>
                    <a:pt x="177825" y="157873"/>
                  </a:lnTo>
                  <a:lnTo>
                    <a:pt x="177965" y="152006"/>
                  </a:lnTo>
                  <a:lnTo>
                    <a:pt x="177431" y="150456"/>
                  </a:lnTo>
                  <a:lnTo>
                    <a:pt x="175260" y="149288"/>
                  </a:lnTo>
                  <a:lnTo>
                    <a:pt x="173913" y="149263"/>
                  </a:lnTo>
                  <a:lnTo>
                    <a:pt x="150087" y="155935"/>
                  </a:lnTo>
                  <a:lnTo>
                    <a:pt x="142671" y="157505"/>
                  </a:lnTo>
                  <a:lnTo>
                    <a:pt x="145605" y="154368"/>
                  </a:lnTo>
                  <a:lnTo>
                    <a:pt x="147459" y="150279"/>
                  </a:lnTo>
                  <a:lnTo>
                    <a:pt x="148170" y="143586"/>
                  </a:lnTo>
                  <a:lnTo>
                    <a:pt x="146176" y="141224"/>
                  </a:lnTo>
                  <a:lnTo>
                    <a:pt x="143332" y="139573"/>
                  </a:lnTo>
                  <a:lnTo>
                    <a:pt x="146176" y="129997"/>
                  </a:lnTo>
                  <a:lnTo>
                    <a:pt x="147294" y="125069"/>
                  </a:lnTo>
                  <a:lnTo>
                    <a:pt x="148374" y="117068"/>
                  </a:lnTo>
                  <a:lnTo>
                    <a:pt x="150050" y="116954"/>
                  </a:lnTo>
                  <a:lnTo>
                    <a:pt x="157872" y="114530"/>
                  </a:lnTo>
                  <a:lnTo>
                    <a:pt x="163993" y="109605"/>
                  </a:lnTo>
                  <a:lnTo>
                    <a:pt x="167397" y="102697"/>
                  </a:lnTo>
                  <a:lnTo>
                    <a:pt x="167068" y="94322"/>
                  </a:lnTo>
                  <a:lnTo>
                    <a:pt x="165684" y="89446"/>
                  </a:lnTo>
                  <a:lnTo>
                    <a:pt x="163118" y="84975"/>
                  </a:lnTo>
                  <a:lnTo>
                    <a:pt x="161734" y="80073"/>
                  </a:lnTo>
                  <a:lnTo>
                    <a:pt x="160444" y="72562"/>
                  </a:lnTo>
                  <a:lnTo>
                    <a:pt x="160358" y="64770"/>
                  </a:lnTo>
                  <a:lnTo>
                    <a:pt x="162383" y="41715"/>
                  </a:lnTo>
                  <a:lnTo>
                    <a:pt x="162385" y="33961"/>
                  </a:lnTo>
                  <a:lnTo>
                    <a:pt x="161582" y="26276"/>
                  </a:lnTo>
                  <a:lnTo>
                    <a:pt x="159740" y="18846"/>
                  </a:lnTo>
                  <a:lnTo>
                    <a:pt x="149435" y="4977"/>
                  </a:lnTo>
                  <a:lnTo>
                    <a:pt x="133780" y="0"/>
                  </a:lnTo>
                  <a:close/>
                </a:path>
              </a:pathLst>
            </a:custGeom>
            <a:solidFill>
              <a:srgbClr val="FFFFFF"/>
            </a:solidFill>
          </p:spPr>
          <p:txBody>
            <a:bodyPr wrap="square" lIns="0" tIns="0" rIns="0" bIns="0" rtlCol="0"/>
            <a:lstStyle/>
            <a:p>
              <a:endParaRPr/>
            </a:p>
          </p:txBody>
        </p:sp>
        <p:sp>
          <p:nvSpPr>
            <p:cNvPr id="1042" name="object 832">
              <a:extLst>
                <a:ext uri="{FF2B5EF4-FFF2-40B4-BE49-F238E27FC236}">
                  <a16:creationId xmlns:a16="http://schemas.microsoft.com/office/drawing/2014/main" id="{04AB65FB-FCCC-05F3-35AE-95CD7BDDF44D}"/>
                </a:ext>
              </a:extLst>
            </p:cNvPr>
            <p:cNvSpPr/>
            <p:nvPr/>
          </p:nvSpPr>
          <p:spPr>
            <a:xfrm>
              <a:off x="6235598" y="2802813"/>
              <a:ext cx="84455" cy="45085"/>
            </a:xfrm>
            <a:custGeom>
              <a:avLst/>
              <a:gdLst/>
              <a:ahLst/>
              <a:cxnLst/>
              <a:rect l="l" t="t" r="r" b="b"/>
              <a:pathLst>
                <a:path w="84454" h="45085">
                  <a:moveTo>
                    <a:pt x="15900" y="5270"/>
                  </a:moveTo>
                  <a:lnTo>
                    <a:pt x="13538" y="2044"/>
                  </a:lnTo>
                  <a:lnTo>
                    <a:pt x="5702" y="0"/>
                  </a:lnTo>
                  <a:lnTo>
                    <a:pt x="1371" y="2552"/>
                  </a:lnTo>
                  <a:lnTo>
                    <a:pt x="88" y="7467"/>
                  </a:lnTo>
                  <a:lnTo>
                    <a:pt x="0" y="8140"/>
                  </a:lnTo>
                  <a:lnTo>
                    <a:pt x="0" y="12344"/>
                  </a:lnTo>
                  <a:lnTo>
                    <a:pt x="2374" y="15557"/>
                  </a:lnTo>
                  <a:lnTo>
                    <a:pt x="10185" y="17589"/>
                  </a:lnTo>
                  <a:lnTo>
                    <a:pt x="14528" y="15049"/>
                  </a:lnTo>
                  <a:lnTo>
                    <a:pt x="15811" y="10134"/>
                  </a:lnTo>
                  <a:lnTo>
                    <a:pt x="15900" y="9461"/>
                  </a:lnTo>
                  <a:lnTo>
                    <a:pt x="15900" y="8801"/>
                  </a:lnTo>
                  <a:lnTo>
                    <a:pt x="15900" y="5270"/>
                  </a:lnTo>
                  <a:close/>
                </a:path>
                <a:path w="84454" h="45085">
                  <a:moveTo>
                    <a:pt x="52578" y="38836"/>
                  </a:moveTo>
                  <a:lnTo>
                    <a:pt x="52552" y="38214"/>
                  </a:lnTo>
                  <a:lnTo>
                    <a:pt x="52463" y="37934"/>
                  </a:lnTo>
                  <a:lnTo>
                    <a:pt x="51765" y="36753"/>
                  </a:lnTo>
                  <a:lnTo>
                    <a:pt x="50584" y="36461"/>
                  </a:lnTo>
                  <a:lnTo>
                    <a:pt x="43319" y="40728"/>
                  </a:lnTo>
                  <a:lnTo>
                    <a:pt x="37490" y="41910"/>
                  </a:lnTo>
                  <a:lnTo>
                    <a:pt x="26327" y="38735"/>
                  </a:lnTo>
                  <a:lnTo>
                    <a:pt x="22783" y="32181"/>
                  </a:lnTo>
                  <a:lnTo>
                    <a:pt x="21628" y="31826"/>
                  </a:lnTo>
                  <a:lnTo>
                    <a:pt x="20091" y="32626"/>
                  </a:lnTo>
                  <a:lnTo>
                    <a:pt x="19723" y="33197"/>
                  </a:lnTo>
                  <a:lnTo>
                    <a:pt x="19685" y="34480"/>
                  </a:lnTo>
                  <a:lnTo>
                    <a:pt x="20002" y="35217"/>
                  </a:lnTo>
                  <a:lnTo>
                    <a:pt x="23583" y="41948"/>
                  </a:lnTo>
                  <a:lnTo>
                    <a:pt x="33350" y="44704"/>
                  </a:lnTo>
                  <a:lnTo>
                    <a:pt x="34798" y="44907"/>
                  </a:lnTo>
                  <a:lnTo>
                    <a:pt x="37452" y="44945"/>
                  </a:lnTo>
                  <a:lnTo>
                    <a:pt x="41884" y="44818"/>
                  </a:lnTo>
                  <a:lnTo>
                    <a:pt x="46634" y="43281"/>
                  </a:lnTo>
                  <a:lnTo>
                    <a:pt x="52197" y="39992"/>
                  </a:lnTo>
                  <a:lnTo>
                    <a:pt x="52527" y="39433"/>
                  </a:lnTo>
                  <a:lnTo>
                    <a:pt x="52578" y="38836"/>
                  </a:lnTo>
                  <a:close/>
                </a:path>
                <a:path w="84454" h="45085">
                  <a:moveTo>
                    <a:pt x="83883" y="25387"/>
                  </a:moveTo>
                  <a:lnTo>
                    <a:pt x="81508" y="22161"/>
                  </a:lnTo>
                  <a:lnTo>
                    <a:pt x="77419" y="21082"/>
                  </a:lnTo>
                  <a:lnTo>
                    <a:pt x="76885" y="21005"/>
                  </a:lnTo>
                  <a:lnTo>
                    <a:pt x="75526" y="20980"/>
                  </a:lnTo>
                  <a:lnTo>
                    <a:pt x="72148" y="21158"/>
                  </a:lnTo>
                  <a:lnTo>
                    <a:pt x="69138" y="23482"/>
                  </a:lnTo>
                  <a:lnTo>
                    <a:pt x="68097" y="27432"/>
                  </a:lnTo>
                  <a:lnTo>
                    <a:pt x="68021" y="27965"/>
                  </a:lnTo>
                  <a:lnTo>
                    <a:pt x="67983" y="28498"/>
                  </a:lnTo>
                  <a:lnTo>
                    <a:pt x="67983" y="29311"/>
                  </a:lnTo>
                  <a:lnTo>
                    <a:pt x="68160" y="32689"/>
                  </a:lnTo>
                  <a:lnTo>
                    <a:pt x="70485" y="35699"/>
                  </a:lnTo>
                  <a:lnTo>
                    <a:pt x="78168" y="37719"/>
                  </a:lnTo>
                  <a:lnTo>
                    <a:pt x="82511" y="35166"/>
                  </a:lnTo>
                  <a:lnTo>
                    <a:pt x="83807" y="30251"/>
                  </a:lnTo>
                  <a:lnTo>
                    <a:pt x="83883" y="29578"/>
                  </a:lnTo>
                  <a:lnTo>
                    <a:pt x="83883" y="28917"/>
                  </a:lnTo>
                  <a:lnTo>
                    <a:pt x="83883" y="25387"/>
                  </a:lnTo>
                  <a:close/>
                </a:path>
              </a:pathLst>
            </a:custGeom>
            <a:solidFill>
              <a:srgbClr val="9D9C9C"/>
            </a:solidFill>
          </p:spPr>
          <p:txBody>
            <a:bodyPr wrap="square" lIns="0" tIns="0" rIns="0" bIns="0" rtlCol="0"/>
            <a:lstStyle/>
            <a:p>
              <a:endParaRPr/>
            </a:p>
          </p:txBody>
        </p:sp>
        <p:sp>
          <p:nvSpPr>
            <p:cNvPr id="1043" name="object 833">
              <a:extLst>
                <a:ext uri="{FF2B5EF4-FFF2-40B4-BE49-F238E27FC236}">
                  <a16:creationId xmlns:a16="http://schemas.microsoft.com/office/drawing/2014/main" id="{535F5CDB-5634-6842-475B-72FCED5E32DD}"/>
                </a:ext>
              </a:extLst>
            </p:cNvPr>
            <p:cNvSpPr/>
            <p:nvPr/>
          </p:nvSpPr>
          <p:spPr>
            <a:xfrm>
              <a:off x="6240764" y="2719127"/>
              <a:ext cx="38735" cy="52069"/>
            </a:xfrm>
            <a:custGeom>
              <a:avLst/>
              <a:gdLst/>
              <a:ahLst/>
              <a:cxnLst/>
              <a:rect l="l" t="t" r="r" b="b"/>
              <a:pathLst>
                <a:path w="38735" h="52069">
                  <a:moveTo>
                    <a:pt x="38480" y="0"/>
                  </a:moveTo>
                  <a:lnTo>
                    <a:pt x="11277" y="27914"/>
                  </a:lnTo>
                  <a:lnTo>
                    <a:pt x="0" y="49136"/>
                  </a:lnTo>
                  <a:lnTo>
                    <a:pt x="1866" y="50990"/>
                  </a:lnTo>
                  <a:lnTo>
                    <a:pt x="2844" y="51841"/>
                  </a:lnTo>
                  <a:lnTo>
                    <a:pt x="7886" y="42037"/>
                  </a:lnTo>
                  <a:lnTo>
                    <a:pt x="10540" y="37388"/>
                  </a:lnTo>
                  <a:lnTo>
                    <a:pt x="14998" y="30581"/>
                  </a:lnTo>
                  <a:lnTo>
                    <a:pt x="21437" y="21742"/>
                  </a:lnTo>
                  <a:lnTo>
                    <a:pt x="36804" y="2235"/>
                  </a:lnTo>
                  <a:lnTo>
                    <a:pt x="38480" y="0"/>
                  </a:lnTo>
                  <a:close/>
                </a:path>
              </a:pathLst>
            </a:custGeom>
            <a:solidFill>
              <a:srgbClr val="E3E3E3"/>
            </a:solidFill>
          </p:spPr>
          <p:txBody>
            <a:bodyPr wrap="square" lIns="0" tIns="0" rIns="0" bIns="0" rtlCol="0"/>
            <a:lstStyle/>
            <a:p>
              <a:endParaRPr/>
            </a:p>
          </p:txBody>
        </p:sp>
        <p:sp>
          <p:nvSpPr>
            <p:cNvPr id="1044" name="object 834">
              <a:extLst>
                <a:ext uri="{FF2B5EF4-FFF2-40B4-BE49-F238E27FC236}">
                  <a16:creationId xmlns:a16="http://schemas.microsoft.com/office/drawing/2014/main" id="{7FB1AA6A-3D25-155C-79DF-FBFBFF9A2034}"/>
                </a:ext>
              </a:extLst>
            </p:cNvPr>
            <p:cNvSpPr/>
            <p:nvPr/>
          </p:nvSpPr>
          <p:spPr>
            <a:xfrm>
              <a:off x="6335193" y="2798692"/>
              <a:ext cx="635" cy="0"/>
            </a:xfrm>
            <a:custGeom>
              <a:avLst/>
              <a:gdLst/>
              <a:ahLst/>
              <a:cxnLst/>
              <a:rect l="l" t="t" r="r" b="b"/>
              <a:pathLst>
                <a:path w="635">
                  <a:moveTo>
                    <a:pt x="0" y="0"/>
                  </a:moveTo>
                  <a:lnTo>
                    <a:pt x="226" y="0"/>
                  </a:lnTo>
                </a:path>
              </a:pathLst>
            </a:custGeom>
            <a:ln w="3175">
              <a:solidFill>
                <a:srgbClr val="51889D"/>
              </a:solidFill>
            </a:ln>
          </p:spPr>
          <p:txBody>
            <a:bodyPr wrap="square" lIns="0" tIns="0" rIns="0" bIns="0" rtlCol="0"/>
            <a:lstStyle/>
            <a:p>
              <a:endParaRPr/>
            </a:p>
          </p:txBody>
        </p:sp>
        <p:sp>
          <p:nvSpPr>
            <p:cNvPr id="1045" name="object 835">
              <a:extLst>
                <a:ext uri="{FF2B5EF4-FFF2-40B4-BE49-F238E27FC236}">
                  <a16:creationId xmlns:a16="http://schemas.microsoft.com/office/drawing/2014/main" id="{C2F82803-BF03-B424-6D6E-4480933BB783}"/>
                </a:ext>
              </a:extLst>
            </p:cNvPr>
            <p:cNvSpPr/>
            <p:nvPr/>
          </p:nvSpPr>
          <p:spPr>
            <a:xfrm>
              <a:off x="6332669" y="2735784"/>
              <a:ext cx="6985" cy="63500"/>
            </a:xfrm>
            <a:custGeom>
              <a:avLst/>
              <a:gdLst/>
              <a:ahLst/>
              <a:cxnLst/>
              <a:rect l="l" t="t" r="r" b="b"/>
              <a:pathLst>
                <a:path w="6985" h="63500">
                  <a:moveTo>
                    <a:pt x="1854" y="0"/>
                  </a:moveTo>
                  <a:lnTo>
                    <a:pt x="2425" y="31902"/>
                  </a:lnTo>
                  <a:lnTo>
                    <a:pt x="2285" y="39789"/>
                  </a:lnTo>
                  <a:lnTo>
                    <a:pt x="2019" y="45021"/>
                  </a:lnTo>
                  <a:lnTo>
                    <a:pt x="939" y="56743"/>
                  </a:lnTo>
                  <a:lnTo>
                    <a:pt x="0" y="63144"/>
                  </a:lnTo>
                  <a:lnTo>
                    <a:pt x="3898" y="62636"/>
                  </a:lnTo>
                  <a:lnTo>
                    <a:pt x="4216" y="62001"/>
                  </a:lnTo>
                  <a:lnTo>
                    <a:pt x="6095" y="50774"/>
                  </a:lnTo>
                  <a:lnTo>
                    <a:pt x="6743" y="44602"/>
                  </a:lnTo>
                  <a:lnTo>
                    <a:pt x="6883" y="41148"/>
                  </a:lnTo>
                  <a:lnTo>
                    <a:pt x="6883" y="37706"/>
                  </a:lnTo>
                  <a:lnTo>
                    <a:pt x="2666" y="2565"/>
                  </a:lnTo>
                  <a:lnTo>
                    <a:pt x="1854" y="0"/>
                  </a:lnTo>
                  <a:close/>
                </a:path>
              </a:pathLst>
            </a:custGeom>
            <a:solidFill>
              <a:srgbClr val="E3E3E3"/>
            </a:solidFill>
          </p:spPr>
          <p:txBody>
            <a:bodyPr wrap="square" lIns="0" tIns="0" rIns="0" bIns="0" rtlCol="0"/>
            <a:lstStyle/>
            <a:p>
              <a:endParaRPr/>
            </a:p>
          </p:txBody>
        </p:sp>
        <p:pic>
          <p:nvPicPr>
            <p:cNvPr id="1046" name="object 836">
              <a:extLst>
                <a:ext uri="{FF2B5EF4-FFF2-40B4-BE49-F238E27FC236}">
                  <a16:creationId xmlns:a16="http://schemas.microsoft.com/office/drawing/2014/main" id="{E2598588-E843-42F7-324F-2E7D9D586500}"/>
                </a:ext>
              </a:extLst>
            </p:cNvPr>
            <p:cNvPicPr/>
            <p:nvPr/>
          </p:nvPicPr>
          <p:blipFill>
            <a:blip r:embed="rId525" cstate="print">
              <a:extLst>
                <a:ext uri="{28A0092B-C50C-407E-A947-70E740481C1C}">
                  <a14:useLocalDpi xmlns:a14="http://schemas.microsoft.com/office/drawing/2010/main"/>
                </a:ext>
              </a:extLst>
            </a:blip>
            <a:stretch>
              <a:fillRect/>
            </a:stretch>
          </p:blipFill>
          <p:spPr>
            <a:xfrm>
              <a:off x="6336741" y="2299614"/>
              <a:ext cx="110883" cy="152400"/>
            </a:xfrm>
            <a:prstGeom prst="rect">
              <a:avLst/>
            </a:prstGeom>
          </p:spPr>
        </p:pic>
        <p:pic>
          <p:nvPicPr>
            <p:cNvPr id="1047" name="object 837">
              <a:extLst>
                <a:ext uri="{FF2B5EF4-FFF2-40B4-BE49-F238E27FC236}">
                  <a16:creationId xmlns:a16="http://schemas.microsoft.com/office/drawing/2014/main" id="{EC54A7BE-24D5-00BF-7D05-EA63765F2632}"/>
                </a:ext>
              </a:extLst>
            </p:cNvPr>
            <p:cNvPicPr/>
            <p:nvPr/>
          </p:nvPicPr>
          <p:blipFill>
            <a:blip r:embed="rId526" cstate="print">
              <a:extLst>
                <a:ext uri="{28A0092B-C50C-407E-A947-70E740481C1C}">
                  <a14:useLocalDpi xmlns:a14="http://schemas.microsoft.com/office/drawing/2010/main"/>
                </a:ext>
              </a:extLst>
            </a:blip>
            <a:stretch>
              <a:fillRect/>
            </a:stretch>
          </p:blipFill>
          <p:spPr>
            <a:xfrm>
              <a:off x="6362877" y="2330526"/>
              <a:ext cx="16725" cy="40284"/>
            </a:xfrm>
            <a:prstGeom prst="rect">
              <a:avLst/>
            </a:prstGeom>
          </p:spPr>
        </p:pic>
        <p:pic>
          <p:nvPicPr>
            <p:cNvPr id="1048" name="object 838">
              <a:extLst>
                <a:ext uri="{FF2B5EF4-FFF2-40B4-BE49-F238E27FC236}">
                  <a16:creationId xmlns:a16="http://schemas.microsoft.com/office/drawing/2014/main" id="{C6F7C799-6771-B44C-E507-2B0693A66CDB}"/>
                </a:ext>
              </a:extLst>
            </p:cNvPr>
            <p:cNvPicPr/>
            <p:nvPr/>
          </p:nvPicPr>
          <p:blipFill>
            <a:blip r:embed="rId527" cstate="print"/>
            <a:stretch>
              <a:fillRect/>
            </a:stretch>
          </p:blipFill>
          <p:spPr>
            <a:xfrm>
              <a:off x="6362877" y="2331872"/>
              <a:ext cx="68199" cy="41833"/>
            </a:xfrm>
            <a:prstGeom prst="rect">
              <a:avLst/>
            </a:prstGeom>
          </p:spPr>
        </p:pic>
        <p:pic>
          <p:nvPicPr>
            <p:cNvPr id="1049" name="object 839">
              <a:extLst>
                <a:ext uri="{FF2B5EF4-FFF2-40B4-BE49-F238E27FC236}">
                  <a16:creationId xmlns:a16="http://schemas.microsoft.com/office/drawing/2014/main" id="{223E2C83-3C70-1AE9-9DFF-62B2116862FF}"/>
                </a:ext>
              </a:extLst>
            </p:cNvPr>
            <p:cNvPicPr/>
            <p:nvPr/>
          </p:nvPicPr>
          <p:blipFill>
            <a:blip r:embed="rId528" cstate="print"/>
            <a:stretch>
              <a:fillRect/>
            </a:stretch>
          </p:blipFill>
          <p:spPr>
            <a:xfrm>
              <a:off x="6492923" y="2227656"/>
              <a:ext cx="95874" cy="101346"/>
            </a:xfrm>
            <a:prstGeom prst="rect">
              <a:avLst/>
            </a:prstGeom>
          </p:spPr>
        </p:pic>
        <p:pic>
          <p:nvPicPr>
            <p:cNvPr id="1050" name="object 840">
              <a:extLst>
                <a:ext uri="{FF2B5EF4-FFF2-40B4-BE49-F238E27FC236}">
                  <a16:creationId xmlns:a16="http://schemas.microsoft.com/office/drawing/2014/main" id="{CA2F7206-F42F-C410-DA54-9428F8B8C1CB}"/>
                </a:ext>
              </a:extLst>
            </p:cNvPr>
            <p:cNvPicPr/>
            <p:nvPr/>
          </p:nvPicPr>
          <p:blipFill>
            <a:blip r:embed="rId529" cstate="print"/>
            <a:stretch>
              <a:fillRect/>
            </a:stretch>
          </p:blipFill>
          <p:spPr>
            <a:xfrm>
              <a:off x="6521996" y="2239556"/>
              <a:ext cx="56870" cy="60007"/>
            </a:xfrm>
            <a:prstGeom prst="rect">
              <a:avLst/>
            </a:prstGeom>
          </p:spPr>
        </p:pic>
        <p:sp>
          <p:nvSpPr>
            <p:cNvPr id="1051" name="object 841">
              <a:extLst>
                <a:ext uri="{FF2B5EF4-FFF2-40B4-BE49-F238E27FC236}">
                  <a16:creationId xmlns:a16="http://schemas.microsoft.com/office/drawing/2014/main" id="{75325EC4-20F0-E0FB-05AF-4CE8A902DB2A}"/>
                </a:ext>
              </a:extLst>
            </p:cNvPr>
            <p:cNvSpPr/>
            <p:nvPr/>
          </p:nvSpPr>
          <p:spPr>
            <a:xfrm>
              <a:off x="6568385" y="2284183"/>
              <a:ext cx="635" cy="0"/>
            </a:xfrm>
            <a:custGeom>
              <a:avLst/>
              <a:gdLst/>
              <a:ahLst/>
              <a:cxnLst/>
              <a:rect l="l" t="t" r="r" b="b"/>
              <a:pathLst>
                <a:path w="634">
                  <a:moveTo>
                    <a:pt x="0" y="0"/>
                  </a:moveTo>
                  <a:lnTo>
                    <a:pt x="187" y="0"/>
                  </a:lnTo>
                </a:path>
              </a:pathLst>
            </a:custGeom>
            <a:ln w="3175">
              <a:solidFill>
                <a:srgbClr val="709FB4"/>
              </a:solidFill>
            </a:ln>
          </p:spPr>
          <p:txBody>
            <a:bodyPr wrap="square" lIns="0" tIns="0" rIns="0" bIns="0" rtlCol="0"/>
            <a:lstStyle/>
            <a:p>
              <a:endParaRPr/>
            </a:p>
          </p:txBody>
        </p:sp>
        <p:sp>
          <p:nvSpPr>
            <p:cNvPr id="1052" name="object 842">
              <a:extLst>
                <a:ext uri="{FF2B5EF4-FFF2-40B4-BE49-F238E27FC236}">
                  <a16:creationId xmlns:a16="http://schemas.microsoft.com/office/drawing/2014/main" id="{3EC27656-37FC-6CAA-1AAA-E208A37CF431}"/>
                </a:ext>
              </a:extLst>
            </p:cNvPr>
            <p:cNvSpPr/>
            <p:nvPr/>
          </p:nvSpPr>
          <p:spPr>
            <a:xfrm>
              <a:off x="6312677" y="2591799"/>
              <a:ext cx="216535" cy="198120"/>
            </a:xfrm>
            <a:custGeom>
              <a:avLst/>
              <a:gdLst/>
              <a:ahLst/>
              <a:cxnLst/>
              <a:rect l="l" t="t" r="r" b="b"/>
              <a:pathLst>
                <a:path w="216534" h="198119">
                  <a:moveTo>
                    <a:pt x="189248" y="0"/>
                  </a:moveTo>
                  <a:lnTo>
                    <a:pt x="171970" y="27"/>
                  </a:lnTo>
                  <a:lnTo>
                    <a:pt x="165530" y="1886"/>
                  </a:lnTo>
                  <a:lnTo>
                    <a:pt x="146558" y="8726"/>
                  </a:lnTo>
                  <a:lnTo>
                    <a:pt x="139450" y="10540"/>
                  </a:lnTo>
                  <a:lnTo>
                    <a:pt x="132207" y="11706"/>
                  </a:lnTo>
                  <a:lnTo>
                    <a:pt x="124887" y="12218"/>
                  </a:lnTo>
                  <a:lnTo>
                    <a:pt x="117551" y="12066"/>
                  </a:lnTo>
                  <a:lnTo>
                    <a:pt x="111544" y="11660"/>
                  </a:lnTo>
                  <a:lnTo>
                    <a:pt x="105003" y="10695"/>
                  </a:lnTo>
                  <a:lnTo>
                    <a:pt x="99847" y="13832"/>
                  </a:lnTo>
                  <a:lnTo>
                    <a:pt x="94824" y="18901"/>
                  </a:lnTo>
                  <a:lnTo>
                    <a:pt x="92541" y="25552"/>
                  </a:lnTo>
                  <a:lnTo>
                    <a:pt x="92407" y="33011"/>
                  </a:lnTo>
                  <a:lnTo>
                    <a:pt x="93827" y="40502"/>
                  </a:lnTo>
                  <a:lnTo>
                    <a:pt x="80137" y="47982"/>
                  </a:lnTo>
                  <a:lnTo>
                    <a:pt x="74790" y="54510"/>
                  </a:lnTo>
                  <a:lnTo>
                    <a:pt x="72237" y="52211"/>
                  </a:lnTo>
                  <a:lnTo>
                    <a:pt x="69583" y="51195"/>
                  </a:lnTo>
                  <a:lnTo>
                    <a:pt x="67335" y="51030"/>
                  </a:lnTo>
                  <a:lnTo>
                    <a:pt x="63487" y="51119"/>
                  </a:lnTo>
                  <a:lnTo>
                    <a:pt x="59639" y="53621"/>
                  </a:lnTo>
                  <a:lnTo>
                    <a:pt x="55930" y="59628"/>
                  </a:lnTo>
                  <a:lnTo>
                    <a:pt x="55181" y="62536"/>
                  </a:lnTo>
                  <a:lnTo>
                    <a:pt x="55054" y="65572"/>
                  </a:lnTo>
                  <a:lnTo>
                    <a:pt x="52886" y="57999"/>
                  </a:lnTo>
                  <a:lnTo>
                    <a:pt x="47688" y="32894"/>
                  </a:lnTo>
                  <a:lnTo>
                    <a:pt x="47040" y="31688"/>
                  </a:lnTo>
                  <a:lnTo>
                    <a:pt x="44983" y="30304"/>
                  </a:lnTo>
                  <a:lnTo>
                    <a:pt x="43370" y="30545"/>
                  </a:lnTo>
                  <a:lnTo>
                    <a:pt x="38239" y="33364"/>
                  </a:lnTo>
                  <a:lnTo>
                    <a:pt x="35864" y="36171"/>
                  </a:lnTo>
                  <a:lnTo>
                    <a:pt x="32372" y="43677"/>
                  </a:lnTo>
                  <a:lnTo>
                    <a:pt x="31965" y="48693"/>
                  </a:lnTo>
                  <a:lnTo>
                    <a:pt x="32372" y="61381"/>
                  </a:lnTo>
                  <a:lnTo>
                    <a:pt x="34010" y="69153"/>
                  </a:lnTo>
                  <a:lnTo>
                    <a:pt x="37795" y="78792"/>
                  </a:lnTo>
                  <a:lnTo>
                    <a:pt x="28041" y="79300"/>
                  </a:lnTo>
                  <a:lnTo>
                    <a:pt x="19405" y="76062"/>
                  </a:lnTo>
                  <a:lnTo>
                    <a:pt x="15722" y="73407"/>
                  </a:lnTo>
                  <a:lnTo>
                    <a:pt x="7162" y="71236"/>
                  </a:lnTo>
                  <a:lnTo>
                    <a:pt x="1777" y="72366"/>
                  </a:lnTo>
                  <a:lnTo>
                    <a:pt x="0" y="76405"/>
                  </a:lnTo>
                  <a:lnTo>
                    <a:pt x="2240" y="82695"/>
                  </a:lnTo>
                  <a:lnTo>
                    <a:pt x="25006" y="101182"/>
                  </a:lnTo>
                  <a:lnTo>
                    <a:pt x="20294" y="103303"/>
                  </a:lnTo>
                  <a:lnTo>
                    <a:pt x="15633" y="105932"/>
                  </a:lnTo>
                  <a:lnTo>
                    <a:pt x="10756" y="113057"/>
                  </a:lnTo>
                  <a:lnTo>
                    <a:pt x="9880" y="117349"/>
                  </a:lnTo>
                  <a:lnTo>
                    <a:pt x="14147" y="121744"/>
                  </a:lnTo>
                  <a:lnTo>
                    <a:pt x="17068" y="121909"/>
                  </a:lnTo>
                  <a:lnTo>
                    <a:pt x="24599" y="121642"/>
                  </a:lnTo>
                  <a:lnTo>
                    <a:pt x="29463" y="121020"/>
                  </a:lnTo>
                  <a:lnTo>
                    <a:pt x="34264" y="120016"/>
                  </a:lnTo>
                  <a:lnTo>
                    <a:pt x="28930" y="124576"/>
                  </a:lnTo>
                  <a:lnTo>
                    <a:pt x="22987" y="131332"/>
                  </a:lnTo>
                  <a:lnTo>
                    <a:pt x="21462" y="136514"/>
                  </a:lnTo>
                  <a:lnTo>
                    <a:pt x="21894" y="139600"/>
                  </a:lnTo>
                  <a:lnTo>
                    <a:pt x="26187" y="143448"/>
                  </a:lnTo>
                  <a:lnTo>
                    <a:pt x="29667" y="143245"/>
                  </a:lnTo>
                  <a:lnTo>
                    <a:pt x="39624" y="141581"/>
                  </a:lnTo>
                  <a:lnTo>
                    <a:pt x="46367" y="139359"/>
                  </a:lnTo>
                  <a:lnTo>
                    <a:pt x="52654" y="136222"/>
                  </a:lnTo>
                  <a:lnTo>
                    <a:pt x="49034" y="141962"/>
                  </a:lnTo>
                  <a:lnTo>
                    <a:pt x="46202" y="148236"/>
                  </a:lnTo>
                  <a:lnTo>
                    <a:pt x="43497" y="157723"/>
                  </a:lnTo>
                  <a:lnTo>
                    <a:pt x="42925" y="161152"/>
                  </a:lnTo>
                  <a:lnTo>
                    <a:pt x="46266" y="165825"/>
                  </a:lnTo>
                  <a:lnTo>
                    <a:pt x="49301" y="166600"/>
                  </a:lnTo>
                  <a:lnTo>
                    <a:pt x="54610" y="165673"/>
                  </a:lnTo>
                  <a:lnTo>
                    <a:pt x="62369" y="160212"/>
                  </a:lnTo>
                  <a:lnTo>
                    <a:pt x="65379" y="157545"/>
                  </a:lnTo>
                  <a:lnTo>
                    <a:pt x="68135" y="154649"/>
                  </a:lnTo>
                  <a:lnTo>
                    <a:pt x="66243" y="161393"/>
                  </a:lnTo>
                  <a:lnTo>
                    <a:pt x="65138" y="168340"/>
                  </a:lnTo>
                  <a:lnTo>
                    <a:pt x="64871" y="177941"/>
                  </a:lnTo>
                  <a:lnTo>
                    <a:pt x="65036" y="180875"/>
                  </a:lnTo>
                  <a:lnTo>
                    <a:pt x="69456" y="185117"/>
                  </a:lnTo>
                  <a:lnTo>
                    <a:pt x="73748" y="184215"/>
                  </a:lnTo>
                  <a:lnTo>
                    <a:pt x="80429" y="179592"/>
                  </a:lnTo>
                  <a:lnTo>
                    <a:pt x="82892" y="175566"/>
                  </a:lnTo>
                  <a:lnTo>
                    <a:pt x="84886" y="171324"/>
                  </a:lnTo>
                  <a:lnTo>
                    <a:pt x="86575" y="176887"/>
                  </a:lnTo>
                  <a:lnTo>
                    <a:pt x="89209" y="183297"/>
                  </a:lnTo>
                  <a:lnTo>
                    <a:pt x="92671" y="189284"/>
                  </a:lnTo>
                  <a:lnTo>
                    <a:pt x="97134" y="194330"/>
                  </a:lnTo>
                  <a:lnTo>
                    <a:pt x="102768" y="197918"/>
                  </a:lnTo>
                  <a:lnTo>
                    <a:pt x="107099" y="197080"/>
                  </a:lnTo>
                  <a:lnTo>
                    <a:pt x="109397" y="192076"/>
                  </a:lnTo>
                  <a:lnTo>
                    <a:pt x="109194" y="183275"/>
                  </a:lnTo>
                  <a:lnTo>
                    <a:pt x="107429" y="179084"/>
                  </a:lnTo>
                  <a:lnTo>
                    <a:pt x="106121" y="169229"/>
                  </a:lnTo>
                  <a:lnTo>
                    <a:pt x="108165" y="163755"/>
                  </a:lnTo>
                  <a:lnTo>
                    <a:pt x="109385" y="158536"/>
                  </a:lnTo>
                  <a:lnTo>
                    <a:pt x="118935" y="163514"/>
                  </a:lnTo>
                  <a:lnTo>
                    <a:pt x="126504" y="165952"/>
                  </a:lnTo>
                  <a:lnTo>
                    <a:pt x="134264" y="167032"/>
                  </a:lnTo>
                  <a:lnTo>
                    <a:pt x="139064" y="167680"/>
                  </a:lnTo>
                  <a:lnTo>
                    <a:pt x="144094" y="167819"/>
                  </a:lnTo>
                  <a:lnTo>
                    <a:pt x="151942" y="165140"/>
                  </a:lnTo>
                  <a:lnTo>
                    <a:pt x="154978" y="163082"/>
                  </a:lnTo>
                  <a:lnTo>
                    <a:pt x="158305" y="158256"/>
                  </a:lnTo>
                  <a:lnTo>
                    <a:pt x="158724" y="156669"/>
                  </a:lnTo>
                  <a:lnTo>
                    <a:pt x="157556" y="154484"/>
                  </a:lnTo>
                  <a:lnTo>
                    <a:pt x="156438" y="153735"/>
                  </a:lnTo>
                  <a:lnTo>
                    <a:pt x="132870" y="146208"/>
                  </a:lnTo>
                  <a:lnTo>
                    <a:pt x="125818" y="143448"/>
                  </a:lnTo>
                  <a:lnTo>
                    <a:pt x="129984" y="142432"/>
                  </a:lnTo>
                  <a:lnTo>
                    <a:pt x="133794" y="140032"/>
                  </a:lnTo>
                  <a:lnTo>
                    <a:pt x="138074" y="134837"/>
                  </a:lnTo>
                  <a:lnTo>
                    <a:pt x="137706" y="131764"/>
                  </a:lnTo>
                  <a:lnTo>
                    <a:pt x="136220" y="128818"/>
                  </a:lnTo>
                  <a:lnTo>
                    <a:pt x="143852" y="122404"/>
                  </a:lnTo>
                  <a:lnTo>
                    <a:pt x="147523" y="118899"/>
                  </a:lnTo>
                  <a:lnTo>
                    <a:pt x="152819" y="112816"/>
                  </a:lnTo>
                  <a:lnTo>
                    <a:pt x="154254" y="113628"/>
                  </a:lnTo>
                  <a:lnTo>
                    <a:pt x="162136" y="115899"/>
                  </a:lnTo>
                  <a:lnTo>
                    <a:pt x="169964" y="115156"/>
                  </a:lnTo>
                  <a:lnTo>
                    <a:pt x="176610" y="111264"/>
                  </a:lnTo>
                  <a:lnTo>
                    <a:pt x="180949" y="104091"/>
                  </a:lnTo>
                  <a:lnTo>
                    <a:pt x="182486" y="99252"/>
                  </a:lnTo>
                  <a:lnTo>
                    <a:pt x="182765" y="94121"/>
                  </a:lnTo>
                  <a:lnTo>
                    <a:pt x="184315" y="89244"/>
                  </a:lnTo>
                  <a:lnTo>
                    <a:pt x="187370" y="82272"/>
                  </a:lnTo>
                  <a:lnTo>
                    <a:pt x="191590" y="75719"/>
                  </a:lnTo>
                  <a:lnTo>
                    <a:pt x="205975" y="57578"/>
                  </a:lnTo>
                  <a:lnTo>
                    <a:pt x="210238" y="51103"/>
                  </a:lnTo>
                  <a:lnTo>
                    <a:pt x="213792" y="44242"/>
                  </a:lnTo>
                  <a:lnTo>
                    <a:pt x="216344" y="37022"/>
                  </a:lnTo>
                  <a:lnTo>
                    <a:pt x="215354" y="19776"/>
                  </a:lnTo>
                  <a:lnTo>
                    <a:pt x="205016" y="7009"/>
                  </a:lnTo>
                  <a:lnTo>
                    <a:pt x="189248" y="0"/>
                  </a:lnTo>
                  <a:close/>
                </a:path>
              </a:pathLst>
            </a:custGeom>
            <a:solidFill>
              <a:srgbClr val="FFE163"/>
            </a:solidFill>
          </p:spPr>
          <p:txBody>
            <a:bodyPr wrap="square" lIns="0" tIns="0" rIns="0" bIns="0" rtlCol="0"/>
            <a:lstStyle/>
            <a:p>
              <a:endParaRPr/>
            </a:p>
          </p:txBody>
        </p:sp>
        <p:sp>
          <p:nvSpPr>
            <p:cNvPr id="1053" name="object 843">
              <a:extLst>
                <a:ext uri="{FF2B5EF4-FFF2-40B4-BE49-F238E27FC236}">
                  <a16:creationId xmlns:a16="http://schemas.microsoft.com/office/drawing/2014/main" id="{0D50C355-B192-0641-3116-3AFC094C8C78}"/>
                </a:ext>
              </a:extLst>
            </p:cNvPr>
            <p:cNvSpPr/>
            <p:nvPr/>
          </p:nvSpPr>
          <p:spPr>
            <a:xfrm>
              <a:off x="6376149" y="2658249"/>
              <a:ext cx="61594" cy="71120"/>
            </a:xfrm>
            <a:custGeom>
              <a:avLst/>
              <a:gdLst/>
              <a:ahLst/>
              <a:cxnLst/>
              <a:rect l="l" t="t" r="r" b="b"/>
              <a:pathLst>
                <a:path w="61595" h="71119">
                  <a:moveTo>
                    <a:pt x="15875" y="7378"/>
                  </a:moveTo>
                  <a:lnTo>
                    <a:pt x="8432" y="0"/>
                  </a:lnTo>
                  <a:lnTo>
                    <a:pt x="7467" y="0"/>
                  </a:lnTo>
                  <a:lnTo>
                    <a:pt x="0" y="9855"/>
                  </a:lnTo>
                  <a:lnTo>
                    <a:pt x="673" y="11747"/>
                  </a:lnTo>
                  <a:lnTo>
                    <a:pt x="3594" y="14986"/>
                  </a:lnTo>
                  <a:lnTo>
                    <a:pt x="5727" y="15862"/>
                  </a:lnTo>
                  <a:lnTo>
                    <a:pt x="9842" y="15887"/>
                  </a:lnTo>
                  <a:lnTo>
                    <a:pt x="11747" y="15214"/>
                  </a:lnTo>
                  <a:lnTo>
                    <a:pt x="14859" y="12407"/>
                  </a:lnTo>
                  <a:lnTo>
                    <a:pt x="15735" y="10490"/>
                  </a:lnTo>
                  <a:lnTo>
                    <a:pt x="15875" y="8509"/>
                  </a:lnTo>
                  <a:lnTo>
                    <a:pt x="15875" y="7378"/>
                  </a:lnTo>
                  <a:close/>
                </a:path>
                <a:path w="61595" h="71119">
                  <a:moveTo>
                    <a:pt x="29108" y="56438"/>
                  </a:moveTo>
                  <a:lnTo>
                    <a:pt x="29095" y="55321"/>
                  </a:lnTo>
                  <a:lnTo>
                    <a:pt x="28295" y="54457"/>
                  </a:lnTo>
                  <a:lnTo>
                    <a:pt x="19900" y="54063"/>
                  </a:lnTo>
                  <a:lnTo>
                    <a:pt x="14389" y="51841"/>
                  </a:lnTo>
                  <a:lnTo>
                    <a:pt x="7708" y="44056"/>
                  </a:lnTo>
                  <a:lnTo>
                    <a:pt x="7340" y="39293"/>
                  </a:lnTo>
                  <a:lnTo>
                    <a:pt x="7366" y="35496"/>
                  </a:lnTo>
                  <a:lnTo>
                    <a:pt x="6629" y="34671"/>
                  </a:lnTo>
                  <a:lnTo>
                    <a:pt x="4572" y="34442"/>
                  </a:lnTo>
                  <a:lnTo>
                    <a:pt x="3632" y="35217"/>
                  </a:lnTo>
                  <a:lnTo>
                    <a:pt x="3467" y="36791"/>
                  </a:lnTo>
                  <a:lnTo>
                    <a:pt x="3467" y="39966"/>
                  </a:lnTo>
                  <a:lnTo>
                    <a:pt x="27292" y="58267"/>
                  </a:lnTo>
                  <a:lnTo>
                    <a:pt x="28270" y="58216"/>
                  </a:lnTo>
                  <a:lnTo>
                    <a:pt x="29044" y="57442"/>
                  </a:lnTo>
                  <a:lnTo>
                    <a:pt x="29108" y="56438"/>
                  </a:lnTo>
                  <a:close/>
                </a:path>
                <a:path w="61595" h="71119">
                  <a:moveTo>
                    <a:pt x="61582" y="60223"/>
                  </a:moveTo>
                  <a:lnTo>
                    <a:pt x="60909" y="58318"/>
                  </a:lnTo>
                  <a:lnTo>
                    <a:pt x="58000" y="55079"/>
                  </a:lnTo>
                  <a:lnTo>
                    <a:pt x="55854" y="54203"/>
                  </a:lnTo>
                  <a:lnTo>
                    <a:pt x="51739" y="54178"/>
                  </a:lnTo>
                  <a:lnTo>
                    <a:pt x="49847" y="54851"/>
                  </a:lnTo>
                  <a:lnTo>
                    <a:pt x="46609" y="57759"/>
                  </a:lnTo>
                  <a:lnTo>
                    <a:pt x="45720" y="59905"/>
                  </a:lnTo>
                  <a:lnTo>
                    <a:pt x="45694" y="62166"/>
                  </a:lnTo>
                  <a:lnTo>
                    <a:pt x="45707" y="64046"/>
                  </a:lnTo>
                  <a:lnTo>
                    <a:pt x="46380" y="65925"/>
                  </a:lnTo>
                  <a:lnTo>
                    <a:pt x="50673" y="70688"/>
                  </a:lnTo>
                  <a:lnTo>
                    <a:pt x="55702" y="70954"/>
                  </a:lnTo>
                  <a:lnTo>
                    <a:pt x="60693" y="66459"/>
                  </a:lnTo>
                  <a:lnTo>
                    <a:pt x="61582" y="64287"/>
                  </a:lnTo>
                  <a:lnTo>
                    <a:pt x="61582" y="62115"/>
                  </a:lnTo>
                  <a:lnTo>
                    <a:pt x="61582" y="60223"/>
                  </a:lnTo>
                  <a:close/>
                </a:path>
              </a:pathLst>
            </a:custGeom>
            <a:solidFill>
              <a:srgbClr val="9A8A3F"/>
            </a:solidFill>
          </p:spPr>
          <p:txBody>
            <a:bodyPr wrap="square" lIns="0" tIns="0" rIns="0" bIns="0" rtlCol="0"/>
            <a:lstStyle/>
            <a:p>
              <a:endParaRPr/>
            </a:p>
          </p:txBody>
        </p:sp>
        <p:sp>
          <p:nvSpPr>
            <p:cNvPr id="1054" name="object 844">
              <a:extLst>
                <a:ext uri="{FF2B5EF4-FFF2-40B4-BE49-F238E27FC236}">
                  <a16:creationId xmlns:a16="http://schemas.microsoft.com/office/drawing/2014/main" id="{90158F06-4813-5B3F-EDED-629E822FCAAB}"/>
                </a:ext>
              </a:extLst>
            </p:cNvPr>
            <p:cNvSpPr/>
            <p:nvPr/>
          </p:nvSpPr>
          <p:spPr>
            <a:xfrm>
              <a:off x="6406064" y="2630648"/>
              <a:ext cx="0" cy="635"/>
            </a:xfrm>
            <a:custGeom>
              <a:avLst/>
              <a:gdLst/>
              <a:ahLst/>
              <a:cxnLst/>
              <a:rect l="l" t="t" r="r" b="b"/>
              <a:pathLst>
                <a:path h="635">
                  <a:moveTo>
                    <a:pt x="0" y="165"/>
                  </a:moveTo>
                  <a:lnTo>
                    <a:pt x="0" y="0"/>
                  </a:lnTo>
                </a:path>
              </a:pathLst>
            </a:custGeom>
            <a:ln w="3175">
              <a:solidFill>
                <a:srgbClr val="588DA3"/>
              </a:solidFill>
            </a:ln>
          </p:spPr>
          <p:txBody>
            <a:bodyPr wrap="square" lIns="0" tIns="0" rIns="0" bIns="0" rtlCol="0"/>
            <a:lstStyle/>
            <a:p>
              <a:endParaRPr/>
            </a:p>
          </p:txBody>
        </p:sp>
        <p:sp>
          <p:nvSpPr>
            <p:cNvPr id="1055" name="object 845">
              <a:extLst>
                <a:ext uri="{FF2B5EF4-FFF2-40B4-BE49-F238E27FC236}">
                  <a16:creationId xmlns:a16="http://schemas.microsoft.com/office/drawing/2014/main" id="{884560EC-F50B-F2BC-898B-3354B03D320E}"/>
                </a:ext>
              </a:extLst>
            </p:cNvPr>
            <p:cNvSpPr/>
            <p:nvPr/>
          </p:nvSpPr>
          <p:spPr>
            <a:xfrm>
              <a:off x="6405614" y="2608586"/>
              <a:ext cx="59690" cy="24130"/>
            </a:xfrm>
            <a:custGeom>
              <a:avLst/>
              <a:gdLst/>
              <a:ahLst/>
              <a:cxnLst/>
              <a:rect l="l" t="t" r="r" b="b"/>
              <a:pathLst>
                <a:path w="59689" h="24130">
                  <a:moveTo>
                    <a:pt x="59143" y="0"/>
                  </a:moveTo>
                  <a:lnTo>
                    <a:pt x="21094" y="8343"/>
                  </a:lnTo>
                  <a:lnTo>
                    <a:pt x="0" y="19913"/>
                  </a:lnTo>
                  <a:lnTo>
                    <a:pt x="888" y="23698"/>
                  </a:lnTo>
                  <a:lnTo>
                    <a:pt x="10477" y="18262"/>
                  </a:lnTo>
                  <a:lnTo>
                    <a:pt x="15239" y="15836"/>
                  </a:lnTo>
                  <a:lnTo>
                    <a:pt x="22732" y="12623"/>
                  </a:lnTo>
                  <a:lnTo>
                    <a:pt x="32956" y="8775"/>
                  </a:lnTo>
                  <a:lnTo>
                    <a:pt x="56514" y="952"/>
                  </a:lnTo>
                  <a:lnTo>
                    <a:pt x="59143" y="0"/>
                  </a:lnTo>
                  <a:close/>
                </a:path>
              </a:pathLst>
            </a:custGeom>
            <a:solidFill>
              <a:srgbClr val="E4C85A"/>
            </a:solidFill>
          </p:spPr>
          <p:txBody>
            <a:bodyPr wrap="square" lIns="0" tIns="0" rIns="0" bIns="0" rtlCol="0"/>
            <a:lstStyle/>
            <a:p>
              <a:endParaRPr/>
            </a:p>
          </p:txBody>
        </p:sp>
        <p:sp>
          <p:nvSpPr>
            <p:cNvPr id="1056" name="object 846">
              <a:extLst>
                <a:ext uri="{FF2B5EF4-FFF2-40B4-BE49-F238E27FC236}">
                  <a16:creationId xmlns:a16="http://schemas.microsoft.com/office/drawing/2014/main" id="{7E2F39C7-0086-419D-540A-DA65223C0B6D}"/>
                </a:ext>
              </a:extLst>
            </p:cNvPr>
            <p:cNvSpPr/>
            <p:nvPr/>
          </p:nvSpPr>
          <p:spPr>
            <a:xfrm>
              <a:off x="6467978" y="2705919"/>
              <a:ext cx="635" cy="0"/>
            </a:xfrm>
            <a:custGeom>
              <a:avLst/>
              <a:gdLst/>
              <a:ahLst/>
              <a:cxnLst/>
              <a:rect l="l" t="t" r="r" b="b"/>
              <a:pathLst>
                <a:path w="635">
                  <a:moveTo>
                    <a:pt x="0" y="0"/>
                  </a:moveTo>
                  <a:lnTo>
                    <a:pt x="42" y="0"/>
                  </a:lnTo>
                </a:path>
              </a:pathLst>
            </a:custGeom>
            <a:ln w="3175">
              <a:solidFill>
                <a:srgbClr val="568BA1"/>
              </a:solidFill>
            </a:ln>
          </p:spPr>
          <p:txBody>
            <a:bodyPr wrap="square" lIns="0" tIns="0" rIns="0" bIns="0" rtlCol="0"/>
            <a:lstStyle/>
            <a:p>
              <a:endParaRPr/>
            </a:p>
          </p:txBody>
        </p:sp>
        <p:sp>
          <p:nvSpPr>
            <p:cNvPr id="1057" name="object 847">
              <a:extLst>
                <a:ext uri="{FF2B5EF4-FFF2-40B4-BE49-F238E27FC236}">
                  <a16:creationId xmlns:a16="http://schemas.microsoft.com/office/drawing/2014/main" id="{1410C228-9CF6-7FED-F03C-F6EA37DCD53D}"/>
                </a:ext>
              </a:extLst>
            </p:cNvPr>
            <p:cNvSpPr/>
            <p:nvPr/>
          </p:nvSpPr>
          <p:spPr>
            <a:xfrm>
              <a:off x="6465491" y="2652892"/>
              <a:ext cx="36830" cy="53975"/>
            </a:xfrm>
            <a:custGeom>
              <a:avLst/>
              <a:gdLst/>
              <a:ahLst/>
              <a:cxnLst/>
              <a:rect l="l" t="t" r="r" b="b"/>
              <a:pathLst>
                <a:path w="36829" h="53975">
                  <a:moveTo>
                    <a:pt x="36283" y="0"/>
                  </a:moveTo>
                  <a:lnTo>
                    <a:pt x="27673" y="13525"/>
                  </a:lnTo>
                  <a:lnTo>
                    <a:pt x="19202" y="26962"/>
                  </a:lnTo>
                  <a:lnTo>
                    <a:pt x="14757" y="33477"/>
                  </a:lnTo>
                  <a:lnTo>
                    <a:pt x="11645" y="37693"/>
                  </a:lnTo>
                  <a:lnTo>
                    <a:pt x="4292" y="46888"/>
                  </a:lnTo>
                  <a:lnTo>
                    <a:pt x="0" y="51714"/>
                  </a:lnTo>
                  <a:lnTo>
                    <a:pt x="3517" y="53428"/>
                  </a:lnTo>
                  <a:lnTo>
                    <a:pt x="28219" y="19913"/>
                  </a:lnTo>
                  <a:lnTo>
                    <a:pt x="35547" y="2603"/>
                  </a:lnTo>
                  <a:lnTo>
                    <a:pt x="36283" y="0"/>
                  </a:lnTo>
                  <a:close/>
                </a:path>
              </a:pathLst>
            </a:custGeom>
            <a:solidFill>
              <a:srgbClr val="E4C85A"/>
            </a:solidFill>
          </p:spPr>
          <p:txBody>
            <a:bodyPr wrap="square" lIns="0" tIns="0" rIns="0" bIns="0" rtlCol="0"/>
            <a:lstStyle/>
            <a:p>
              <a:endParaRPr/>
            </a:p>
          </p:txBody>
        </p:sp>
        <p:pic>
          <p:nvPicPr>
            <p:cNvPr id="1058" name="object 848">
              <a:extLst>
                <a:ext uri="{FF2B5EF4-FFF2-40B4-BE49-F238E27FC236}">
                  <a16:creationId xmlns:a16="http://schemas.microsoft.com/office/drawing/2014/main" id="{3779BCAF-F52F-821E-0AB8-3E12D850D5F8}"/>
                </a:ext>
              </a:extLst>
            </p:cNvPr>
            <p:cNvPicPr/>
            <p:nvPr/>
          </p:nvPicPr>
          <p:blipFill>
            <a:blip r:embed="rId530" cstate="print"/>
            <a:stretch>
              <a:fillRect/>
            </a:stretch>
          </p:blipFill>
          <p:spPr>
            <a:xfrm>
              <a:off x="6043434" y="2812935"/>
              <a:ext cx="146316" cy="186689"/>
            </a:xfrm>
            <a:prstGeom prst="rect">
              <a:avLst/>
            </a:prstGeom>
          </p:spPr>
        </p:pic>
        <p:sp>
          <p:nvSpPr>
            <p:cNvPr id="1059" name="object 849">
              <a:extLst>
                <a:ext uri="{FF2B5EF4-FFF2-40B4-BE49-F238E27FC236}">
                  <a16:creationId xmlns:a16="http://schemas.microsoft.com/office/drawing/2014/main" id="{4C67D675-5AD7-920C-70AA-4E5490B3C315}"/>
                </a:ext>
              </a:extLst>
            </p:cNvPr>
            <p:cNvSpPr/>
            <p:nvPr/>
          </p:nvSpPr>
          <p:spPr>
            <a:xfrm>
              <a:off x="6042894" y="2956533"/>
              <a:ext cx="0" cy="5715"/>
            </a:xfrm>
            <a:custGeom>
              <a:avLst/>
              <a:gdLst/>
              <a:ahLst/>
              <a:cxnLst/>
              <a:rect l="l" t="t" r="r" b="b"/>
              <a:pathLst>
                <a:path h="5714">
                  <a:moveTo>
                    <a:pt x="0" y="5221"/>
                  </a:moveTo>
                  <a:lnTo>
                    <a:pt x="0" y="0"/>
                  </a:lnTo>
                </a:path>
              </a:pathLst>
            </a:custGeom>
            <a:ln w="3175">
              <a:solidFill>
                <a:srgbClr val="F0D872"/>
              </a:solidFill>
            </a:ln>
          </p:spPr>
          <p:txBody>
            <a:bodyPr wrap="square" lIns="0" tIns="0" rIns="0" bIns="0" rtlCol="0"/>
            <a:lstStyle/>
            <a:p>
              <a:endParaRPr/>
            </a:p>
          </p:txBody>
        </p:sp>
        <p:pic>
          <p:nvPicPr>
            <p:cNvPr id="1060" name="object 850">
              <a:extLst>
                <a:ext uri="{FF2B5EF4-FFF2-40B4-BE49-F238E27FC236}">
                  <a16:creationId xmlns:a16="http://schemas.microsoft.com/office/drawing/2014/main" id="{D276E9D0-05F6-0ED1-7326-D577D6C64970}"/>
                </a:ext>
              </a:extLst>
            </p:cNvPr>
            <p:cNvPicPr/>
            <p:nvPr/>
          </p:nvPicPr>
          <p:blipFill>
            <a:blip r:embed="rId531" cstate="print"/>
            <a:stretch>
              <a:fillRect/>
            </a:stretch>
          </p:blipFill>
          <p:spPr>
            <a:xfrm>
              <a:off x="6082563" y="2917291"/>
              <a:ext cx="91033" cy="74955"/>
            </a:xfrm>
            <a:prstGeom prst="rect">
              <a:avLst/>
            </a:prstGeom>
          </p:spPr>
        </p:pic>
        <p:pic>
          <p:nvPicPr>
            <p:cNvPr id="1061" name="object 851">
              <a:extLst>
                <a:ext uri="{FF2B5EF4-FFF2-40B4-BE49-F238E27FC236}">
                  <a16:creationId xmlns:a16="http://schemas.microsoft.com/office/drawing/2014/main" id="{534EFDD1-5D6B-17D8-26EB-9587EE53C6D1}"/>
                </a:ext>
              </a:extLst>
            </p:cNvPr>
            <p:cNvPicPr/>
            <p:nvPr/>
          </p:nvPicPr>
          <p:blipFill>
            <a:blip r:embed="rId532" cstate="print"/>
            <a:stretch>
              <a:fillRect/>
            </a:stretch>
          </p:blipFill>
          <p:spPr>
            <a:xfrm>
              <a:off x="6084874" y="2844800"/>
              <a:ext cx="29971" cy="45097"/>
            </a:xfrm>
            <a:prstGeom prst="rect">
              <a:avLst/>
            </a:prstGeom>
          </p:spPr>
        </p:pic>
        <p:pic>
          <p:nvPicPr>
            <p:cNvPr id="1062" name="object 852">
              <a:extLst>
                <a:ext uri="{FF2B5EF4-FFF2-40B4-BE49-F238E27FC236}">
                  <a16:creationId xmlns:a16="http://schemas.microsoft.com/office/drawing/2014/main" id="{03D72A09-78A1-D8BD-008E-6C66C171CFCC}"/>
                </a:ext>
              </a:extLst>
            </p:cNvPr>
            <p:cNvPicPr/>
            <p:nvPr/>
          </p:nvPicPr>
          <p:blipFill>
            <a:blip r:embed="rId533" cstate="print"/>
            <a:stretch>
              <a:fillRect/>
            </a:stretch>
          </p:blipFill>
          <p:spPr>
            <a:xfrm>
              <a:off x="6161963" y="2856192"/>
              <a:ext cx="6032" cy="53009"/>
            </a:xfrm>
            <a:prstGeom prst="rect">
              <a:avLst/>
            </a:prstGeom>
          </p:spPr>
        </p:pic>
        <p:sp>
          <p:nvSpPr>
            <p:cNvPr id="1063" name="object 853">
              <a:extLst>
                <a:ext uri="{FF2B5EF4-FFF2-40B4-BE49-F238E27FC236}">
                  <a16:creationId xmlns:a16="http://schemas.microsoft.com/office/drawing/2014/main" id="{750F378A-3403-6B6C-675C-5228C7E1180E}"/>
                </a:ext>
              </a:extLst>
            </p:cNvPr>
            <p:cNvSpPr/>
            <p:nvPr/>
          </p:nvSpPr>
          <p:spPr>
            <a:xfrm>
              <a:off x="6194136" y="2428686"/>
              <a:ext cx="174625" cy="225425"/>
            </a:xfrm>
            <a:custGeom>
              <a:avLst/>
              <a:gdLst/>
              <a:ahLst/>
              <a:cxnLst/>
              <a:rect l="l" t="t" r="r" b="b"/>
              <a:pathLst>
                <a:path w="174625" h="225425">
                  <a:moveTo>
                    <a:pt x="87725" y="0"/>
                  </a:moveTo>
                  <a:lnTo>
                    <a:pt x="72180" y="7495"/>
                  </a:lnTo>
                  <a:lnTo>
                    <a:pt x="61023" y="20691"/>
                  </a:lnTo>
                  <a:lnTo>
                    <a:pt x="58284" y="26811"/>
                  </a:lnTo>
                  <a:lnTo>
                    <a:pt x="51244" y="45697"/>
                  </a:lnTo>
                  <a:lnTo>
                    <a:pt x="48030" y="52292"/>
                  </a:lnTo>
                  <a:lnTo>
                    <a:pt x="25882" y="78666"/>
                  </a:lnTo>
                  <a:lnTo>
                    <a:pt x="24942" y="84623"/>
                  </a:lnTo>
                  <a:lnTo>
                    <a:pt x="25553" y="91742"/>
                  </a:lnTo>
                  <a:lnTo>
                    <a:pt x="29151" y="97790"/>
                  </a:lnTo>
                  <a:lnTo>
                    <a:pt x="34756" y="102718"/>
                  </a:lnTo>
                  <a:lnTo>
                    <a:pt x="41389" y="106479"/>
                  </a:lnTo>
                  <a:lnTo>
                    <a:pt x="38252" y="121745"/>
                  </a:lnTo>
                  <a:lnTo>
                    <a:pt x="39789" y="130051"/>
                  </a:lnTo>
                  <a:lnTo>
                    <a:pt x="36385" y="130521"/>
                  </a:lnTo>
                  <a:lnTo>
                    <a:pt x="33858" y="131879"/>
                  </a:lnTo>
                  <a:lnTo>
                    <a:pt x="29895" y="136490"/>
                  </a:lnTo>
                  <a:lnTo>
                    <a:pt x="29298" y="141023"/>
                  </a:lnTo>
                  <a:lnTo>
                    <a:pt x="31483" y="147742"/>
                  </a:lnTo>
                  <a:lnTo>
                    <a:pt x="33235" y="150206"/>
                  </a:lnTo>
                  <a:lnTo>
                    <a:pt x="35471" y="152263"/>
                  </a:lnTo>
                  <a:lnTo>
                    <a:pt x="28278" y="149021"/>
                  </a:lnTo>
                  <a:lnTo>
                    <a:pt x="5740" y="136756"/>
                  </a:lnTo>
                  <a:lnTo>
                    <a:pt x="4444" y="136490"/>
                  </a:lnTo>
                  <a:lnTo>
                    <a:pt x="2031" y="137163"/>
                  </a:lnTo>
                  <a:lnTo>
                    <a:pt x="1206" y="138547"/>
                  </a:lnTo>
                  <a:lnTo>
                    <a:pt x="0" y="144287"/>
                  </a:lnTo>
                  <a:lnTo>
                    <a:pt x="609" y="147894"/>
                  </a:lnTo>
                  <a:lnTo>
                    <a:pt x="34366" y="173993"/>
                  </a:lnTo>
                  <a:lnTo>
                    <a:pt x="28460" y="181727"/>
                  </a:lnTo>
                  <a:lnTo>
                    <a:pt x="20396" y="186235"/>
                  </a:lnTo>
                  <a:lnTo>
                    <a:pt x="16001" y="187353"/>
                  </a:lnTo>
                  <a:lnTo>
                    <a:pt x="8813" y="192458"/>
                  </a:lnTo>
                  <a:lnTo>
                    <a:pt x="6184" y="197310"/>
                  </a:lnTo>
                  <a:lnTo>
                    <a:pt x="8127" y="201260"/>
                  </a:lnTo>
                  <a:lnTo>
                    <a:pt x="14382" y="203621"/>
                  </a:lnTo>
                  <a:lnTo>
                    <a:pt x="21093" y="204168"/>
                  </a:lnTo>
                  <a:lnTo>
                    <a:pt x="27953" y="203353"/>
                  </a:lnTo>
                  <a:lnTo>
                    <a:pt x="37566" y="200726"/>
                  </a:lnTo>
                  <a:lnTo>
                    <a:pt x="40474" y="199609"/>
                  </a:lnTo>
                  <a:lnTo>
                    <a:pt x="43179" y="198199"/>
                  </a:lnTo>
                  <a:lnTo>
                    <a:pt x="41757" y="203190"/>
                  </a:lnTo>
                  <a:lnTo>
                    <a:pt x="40766" y="208422"/>
                  </a:lnTo>
                  <a:lnTo>
                    <a:pt x="43040" y="216779"/>
                  </a:lnTo>
                  <a:lnTo>
                    <a:pt x="45745" y="220208"/>
                  </a:lnTo>
                  <a:lnTo>
                    <a:pt x="51866" y="219802"/>
                  </a:lnTo>
                  <a:lnTo>
                    <a:pt x="58534" y="211762"/>
                  </a:lnTo>
                  <a:lnTo>
                    <a:pt x="61226" y="207635"/>
                  </a:lnTo>
                  <a:lnTo>
                    <a:pt x="63550" y="203317"/>
                  </a:lnTo>
                  <a:lnTo>
                    <a:pt x="63588" y="210340"/>
                  </a:lnTo>
                  <a:lnTo>
                    <a:pt x="64884" y="219243"/>
                  </a:lnTo>
                  <a:lnTo>
                    <a:pt x="67868" y="223751"/>
                  </a:lnTo>
                  <a:lnTo>
                    <a:pt x="70484" y="225428"/>
                  </a:lnTo>
                  <a:lnTo>
                    <a:pt x="76212" y="224628"/>
                  </a:lnTo>
                  <a:lnTo>
                    <a:pt x="78308" y="221859"/>
                  </a:lnTo>
                  <a:lnTo>
                    <a:pt x="83464" y="213185"/>
                  </a:lnTo>
                  <a:lnTo>
                    <a:pt x="86131" y="206594"/>
                  </a:lnTo>
                  <a:lnTo>
                    <a:pt x="87820" y="199774"/>
                  </a:lnTo>
                  <a:lnTo>
                    <a:pt x="89852" y="206263"/>
                  </a:lnTo>
                  <a:lnTo>
                    <a:pt x="92786" y="212461"/>
                  </a:lnTo>
                  <a:lnTo>
                    <a:pt x="98285" y="220665"/>
                  </a:lnTo>
                  <a:lnTo>
                    <a:pt x="100520" y="223307"/>
                  </a:lnTo>
                  <a:lnTo>
                    <a:pt x="106260" y="223802"/>
                  </a:lnTo>
                  <a:lnTo>
                    <a:pt x="108813" y="221961"/>
                  </a:lnTo>
                  <a:lnTo>
                    <a:pt x="111531" y="217300"/>
                  </a:lnTo>
                  <a:lnTo>
                    <a:pt x="112394" y="207851"/>
                  </a:lnTo>
                  <a:lnTo>
                    <a:pt x="112293" y="203838"/>
                  </a:lnTo>
                  <a:lnTo>
                    <a:pt x="111861" y="199875"/>
                  </a:lnTo>
                  <a:lnTo>
                    <a:pt x="115773" y="205679"/>
                  </a:lnTo>
                  <a:lnTo>
                    <a:pt x="120370" y="211013"/>
                  </a:lnTo>
                  <a:lnTo>
                    <a:pt x="127520" y="217427"/>
                  </a:lnTo>
                  <a:lnTo>
                    <a:pt x="129870" y="219192"/>
                  </a:lnTo>
                  <a:lnTo>
                    <a:pt x="135966" y="218570"/>
                  </a:lnTo>
                  <a:lnTo>
                    <a:pt x="138049" y="214722"/>
                  </a:lnTo>
                  <a:lnTo>
                    <a:pt x="138849" y="206632"/>
                  </a:lnTo>
                  <a:lnTo>
                    <a:pt x="137350" y="202136"/>
                  </a:lnTo>
                  <a:lnTo>
                    <a:pt x="135420" y="197881"/>
                  </a:lnTo>
                  <a:lnTo>
                    <a:pt x="140754" y="200180"/>
                  </a:lnTo>
                  <a:lnTo>
                    <a:pt x="147351" y="202312"/>
                  </a:lnTo>
                  <a:lnTo>
                    <a:pt x="154155" y="203541"/>
                  </a:lnTo>
                  <a:lnTo>
                    <a:pt x="160888" y="203400"/>
                  </a:lnTo>
                  <a:lnTo>
                    <a:pt x="167271" y="201425"/>
                  </a:lnTo>
                  <a:lnTo>
                    <a:pt x="169430" y="197589"/>
                  </a:lnTo>
                  <a:lnTo>
                    <a:pt x="167106" y="192598"/>
                  </a:lnTo>
                  <a:lnTo>
                    <a:pt x="160248" y="187061"/>
                  </a:lnTo>
                  <a:lnTo>
                    <a:pt x="155905" y="185677"/>
                  </a:lnTo>
                  <a:lnTo>
                    <a:pt x="147561" y="180330"/>
                  </a:lnTo>
                  <a:lnTo>
                    <a:pt x="144691" y="175237"/>
                  </a:lnTo>
                  <a:lnTo>
                    <a:pt x="141490" y="170919"/>
                  </a:lnTo>
                  <a:lnTo>
                    <a:pt x="151485" y="166843"/>
                  </a:lnTo>
                  <a:lnTo>
                    <a:pt x="174434" y="139080"/>
                  </a:lnTo>
                  <a:lnTo>
                    <a:pt x="172910" y="133416"/>
                  </a:lnTo>
                  <a:lnTo>
                    <a:pt x="171970" y="132070"/>
                  </a:lnTo>
                  <a:lnTo>
                    <a:pt x="169544" y="131562"/>
                  </a:lnTo>
                  <a:lnTo>
                    <a:pt x="168249" y="131905"/>
                  </a:lnTo>
                  <a:lnTo>
                    <a:pt x="147264" y="145040"/>
                  </a:lnTo>
                  <a:lnTo>
                    <a:pt x="140588" y="148643"/>
                  </a:lnTo>
                  <a:lnTo>
                    <a:pt x="142544" y="144795"/>
                  </a:lnTo>
                  <a:lnTo>
                    <a:pt x="143154" y="140338"/>
                  </a:lnTo>
                  <a:lnTo>
                    <a:pt x="141960" y="133696"/>
                  </a:lnTo>
                  <a:lnTo>
                    <a:pt x="139369" y="132006"/>
                  </a:lnTo>
                  <a:lnTo>
                    <a:pt x="136182" y="131232"/>
                  </a:lnTo>
                  <a:lnTo>
                    <a:pt x="136220" y="121262"/>
                  </a:lnTo>
                  <a:lnTo>
                    <a:pt x="135915" y="116182"/>
                  </a:lnTo>
                  <a:lnTo>
                    <a:pt x="134683" y="108232"/>
                  </a:lnTo>
                  <a:lnTo>
                    <a:pt x="136258" y="107635"/>
                  </a:lnTo>
                  <a:lnTo>
                    <a:pt x="143086" y="103103"/>
                  </a:lnTo>
                  <a:lnTo>
                    <a:pt x="147574" y="96654"/>
                  </a:lnTo>
                  <a:lnTo>
                    <a:pt x="148899" y="89070"/>
                  </a:lnTo>
                  <a:lnTo>
                    <a:pt x="146240" y="81130"/>
                  </a:lnTo>
                  <a:lnTo>
                    <a:pt x="143522" y="76825"/>
                  </a:lnTo>
                  <a:lnTo>
                    <a:pt x="139801" y="73282"/>
                  </a:lnTo>
                  <a:lnTo>
                    <a:pt x="137096" y="68964"/>
                  </a:lnTo>
                  <a:lnTo>
                    <a:pt x="133737" y="62120"/>
                  </a:lnTo>
                  <a:lnTo>
                    <a:pt x="131462" y="54665"/>
                  </a:lnTo>
                  <a:lnTo>
                    <a:pt x="126927" y="31964"/>
                  </a:lnTo>
                  <a:lnTo>
                    <a:pt x="124747" y="24525"/>
                  </a:lnTo>
                  <a:lnTo>
                    <a:pt x="121807" y="17378"/>
                  </a:lnTo>
                  <a:lnTo>
                    <a:pt x="117932" y="10760"/>
                  </a:lnTo>
                  <a:lnTo>
                    <a:pt x="104146" y="367"/>
                  </a:lnTo>
                  <a:lnTo>
                    <a:pt x="87725" y="0"/>
                  </a:lnTo>
                  <a:close/>
                </a:path>
              </a:pathLst>
            </a:custGeom>
            <a:solidFill>
              <a:srgbClr val="F9B345"/>
            </a:solidFill>
          </p:spPr>
          <p:txBody>
            <a:bodyPr wrap="square" lIns="0" tIns="0" rIns="0" bIns="0" rtlCol="0"/>
            <a:lstStyle/>
            <a:p>
              <a:endParaRPr/>
            </a:p>
          </p:txBody>
        </p:sp>
        <p:sp>
          <p:nvSpPr>
            <p:cNvPr id="1064" name="object 854">
              <a:extLst>
                <a:ext uri="{FF2B5EF4-FFF2-40B4-BE49-F238E27FC236}">
                  <a16:creationId xmlns:a16="http://schemas.microsoft.com/office/drawing/2014/main" id="{EBD96A75-7D63-9AD4-A04A-656ACCBE4B6F}"/>
                </a:ext>
              </a:extLst>
            </p:cNvPr>
            <p:cNvSpPr/>
            <p:nvPr/>
          </p:nvSpPr>
          <p:spPr>
            <a:xfrm>
              <a:off x="6238938" y="2566225"/>
              <a:ext cx="86995" cy="35560"/>
            </a:xfrm>
            <a:custGeom>
              <a:avLst/>
              <a:gdLst/>
              <a:ahLst/>
              <a:cxnLst/>
              <a:rect l="l" t="t" r="r" b="b"/>
              <a:pathLst>
                <a:path w="86995" h="35560">
                  <a:moveTo>
                    <a:pt x="15887" y="8064"/>
                  </a:moveTo>
                  <a:lnTo>
                    <a:pt x="15748" y="3467"/>
                  </a:lnTo>
                  <a:lnTo>
                    <a:pt x="12344" y="114"/>
                  </a:lnTo>
                  <a:lnTo>
                    <a:pt x="7708" y="0"/>
                  </a:lnTo>
                  <a:lnTo>
                    <a:pt x="3416" y="139"/>
                  </a:lnTo>
                  <a:lnTo>
                    <a:pt x="0" y="3657"/>
                  </a:lnTo>
                  <a:lnTo>
                    <a:pt x="0" y="8178"/>
                  </a:lnTo>
                  <a:lnTo>
                    <a:pt x="127" y="12407"/>
                  </a:lnTo>
                  <a:lnTo>
                    <a:pt x="3517" y="15748"/>
                  </a:lnTo>
                  <a:lnTo>
                    <a:pt x="8166" y="15875"/>
                  </a:lnTo>
                  <a:lnTo>
                    <a:pt x="12446" y="15760"/>
                  </a:lnTo>
                  <a:lnTo>
                    <a:pt x="15824" y="12280"/>
                  </a:lnTo>
                  <a:lnTo>
                    <a:pt x="15887" y="8064"/>
                  </a:lnTo>
                  <a:close/>
                </a:path>
                <a:path w="86995" h="35560">
                  <a:moveTo>
                    <a:pt x="59258" y="24066"/>
                  </a:moveTo>
                  <a:lnTo>
                    <a:pt x="59055" y="23545"/>
                  </a:lnTo>
                  <a:lnTo>
                    <a:pt x="57861" y="22428"/>
                  </a:lnTo>
                  <a:lnTo>
                    <a:pt x="56642" y="22479"/>
                  </a:lnTo>
                  <a:lnTo>
                    <a:pt x="50876" y="28638"/>
                  </a:lnTo>
                  <a:lnTo>
                    <a:pt x="45618" y="31407"/>
                  </a:lnTo>
                  <a:lnTo>
                    <a:pt x="34010" y="31496"/>
                  </a:lnTo>
                  <a:lnTo>
                    <a:pt x="28765" y="26200"/>
                  </a:lnTo>
                  <a:lnTo>
                    <a:pt x="27546" y="26174"/>
                  </a:lnTo>
                  <a:lnTo>
                    <a:pt x="26416" y="27266"/>
                  </a:lnTo>
                  <a:lnTo>
                    <a:pt x="26225" y="27736"/>
                  </a:lnTo>
                  <a:lnTo>
                    <a:pt x="26225" y="28879"/>
                  </a:lnTo>
                  <a:lnTo>
                    <a:pt x="26390" y="29311"/>
                  </a:lnTo>
                  <a:lnTo>
                    <a:pt x="32283" y="35344"/>
                  </a:lnTo>
                  <a:lnTo>
                    <a:pt x="40982" y="35280"/>
                  </a:lnTo>
                  <a:lnTo>
                    <a:pt x="47091" y="35102"/>
                  </a:lnTo>
                  <a:lnTo>
                    <a:pt x="53047" y="31940"/>
                  </a:lnTo>
                  <a:lnTo>
                    <a:pt x="59080" y="25527"/>
                  </a:lnTo>
                  <a:lnTo>
                    <a:pt x="59258" y="25044"/>
                  </a:lnTo>
                  <a:lnTo>
                    <a:pt x="59258" y="24574"/>
                  </a:lnTo>
                  <a:lnTo>
                    <a:pt x="59258" y="24066"/>
                  </a:lnTo>
                  <a:close/>
                </a:path>
                <a:path w="86995" h="35560">
                  <a:moveTo>
                    <a:pt x="86791" y="8229"/>
                  </a:moveTo>
                  <a:lnTo>
                    <a:pt x="86652" y="3632"/>
                  </a:lnTo>
                  <a:lnTo>
                    <a:pt x="83223" y="279"/>
                  </a:lnTo>
                  <a:lnTo>
                    <a:pt x="78613" y="165"/>
                  </a:lnTo>
                  <a:lnTo>
                    <a:pt x="74320" y="304"/>
                  </a:lnTo>
                  <a:lnTo>
                    <a:pt x="70904" y="3822"/>
                  </a:lnTo>
                  <a:lnTo>
                    <a:pt x="70916" y="8343"/>
                  </a:lnTo>
                  <a:lnTo>
                    <a:pt x="71018" y="12458"/>
                  </a:lnTo>
                  <a:lnTo>
                    <a:pt x="74244" y="15735"/>
                  </a:lnTo>
                  <a:lnTo>
                    <a:pt x="78244" y="16040"/>
                  </a:lnTo>
                  <a:lnTo>
                    <a:pt x="79425" y="16040"/>
                  </a:lnTo>
                  <a:lnTo>
                    <a:pt x="83540" y="15735"/>
                  </a:lnTo>
                  <a:lnTo>
                    <a:pt x="86728" y="12331"/>
                  </a:lnTo>
                  <a:lnTo>
                    <a:pt x="86791" y="8229"/>
                  </a:lnTo>
                  <a:close/>
                </a:path>
              </a:pathLst>
            </a:custGeom>
            <a:solidFill>
              <a:srgbClr val="966F2A"/>
            </a:solidFill>
          </p:spPr>
          <p:txBody>
            <a:bodyPr wrap="square" lIns="0" tIns="0" rIns="0" bIns="0" rtlCol="0"/>
            <a:lstStyle/>
            <a:p>
              <a:endParaRPr/>
            </a:p>
          </p:txBody>
        </p:sp>
        <p:sp>
          <p:nvSpPr>
            <p:cNvPr id="1065" name="object 855">
              <a:extLst>
                <a:ext uri="{FF2B5EF4-FFF2-40B4-BE49-F238E27FC236}">
                  <a16:creationId xmlns:a16="http://schemas.microsoft.com/office/drawing/2014/main" id="{6DE1A875-E318-761D-4E33-A0707871E8B3}"/>
                </a:ext>
              </a:extLst>
            </p:cNvPr>
            <p:cNvSpPr/>
            <p:nvPr/>
          </p:nvSpPr>
          <p:spPr>
            <a:xfrm>
              <a:off x="6233548" y="2534278"/>
              <a:ext cx="635" cy="0"/>
            </a:xfrm>
            <a:custGeom>
              <a:avLst/>
              <a:gdLst/>
              <a:ahLst/>
              <a:cxnLst/>
              <a:rect l="l" t="t" r="r" b="b"/>
              <a:pathLst>
                <a:path w="635">
                  <a:moveTo>
                    <a:pt x="0" y="0"/>
                  </a:moveTo>
                  <a:lnTo>
                    <a:pt x="134" y="0"/>
                  </a:lnTo>
                </a:path>
              </a:pathLst>
            </a:custGeom>
            <a:ln w="3175">
              <a:solidFill>
                <a:srgbClr val="598EA3"/>
              </a:solidFill>
            </a:ln>
          </p:spPr>
          <p:txBody>
            <a:bodyPr wrap="square" lIns="0" tIns="0" rIns="0" bIns="0" rtlCol="0"/>
            <a:lstStyle/>
            <a:p>
              <a:endParaRPr/>
            </a:p>
          </p:txBody>
        </p:sp>
        <p:sp>
          <p:nvSpPr>
            <p:cNvPr id="1066" name="object 856">
              <a:extLst>
                <a:ext uri="{FF2B5EF4-FFF2-40B4-BE49-F238E27FC236}">
                  <a16:creationId xmlns:a16="http://schemas.microsoft.com/office/drawing/2014/main" id="{9BF0923C-C2FF-D2AB-C793-A6AE9DB22DF3}"/>
                </a:ext>
              </a:extLst>
            </p:cNvPr>
            <p:cNvSpPr/>
            <p:nvPr/>
          </p:nvSpPr>
          <p:spPr>
            <a:xfrm>
              <a:off x="6232009" y="2475382"/>
              <a:ext cx="23495" cy="60325"/>
            </a:xfrm>
            <a:custGeom>
              <a:avLst/>
              <a:gdLst/>
              <a:ahLst/>
              <a:cxnLst/>
              <a:rect l="l" t="t" r="r" b="b"/>
              <a:pathLst>
                <a:path w="23495" h="60325">
                  <a:moveTo>
                    <a:pt x="23088" y="0"/>
                  </a:moveTo>
                  <a:lnTo>
                    <a:pt x="4838" y="34429"/>
                  </a:lnTo>
                  <a:lnTo>
                    <a:pt x="0" y="57975"/>
                  </a:lnTo>
                  <a:lnTo>
                    <a:pt x="3517" y="59778"/>
                  </a:lnTo>
                  <a:lnTo>
                    <a:pt x="5562" y="48971"/>
                  </a:lnTo>
                  <a:lnTo>
                    <a:pt x="6794" y="43738"/>
                  </a:lnTo>
                  <a:lnTo>
                    <a:pt x="9182" y="35953"/>
                  </a:lnTo>
                  <a:lnTo>
                    <a:pt x="12865" y="25654"/>
                  </a:lnTo>
                  <a:lnTo>
                    <a:pt x="22110" y="2628"/>
                  </a:lnTo>
                  <a:lnTo>
                    <a:pt x="23088" y="0"/>
                  </a:lnTo>
                  <a:close/>
                </a:path>
              </a:pathLst>
            </a:custGeom>
            <a:solidFill>
              <a:srgbClr val="DDA03E"/>
            </a:solidFill>
          </p:spPr>
          <p:txBody>
            <a:bodyPr wrap="square" lIns="0" tIns="0" rIns="0" bIns="0" rtlCol="0"/>
            <a:lstStyle/>
            <a:p>
              <a:endParaRPr/>
            </a:p>
          </p:txBody>
        </p:sp>
        <p:sp>
          <p:nvSpPr>
            <p:cNvPr id="1067" name="object 857">
              <a:extLst>
                <a:ext uri="{FF2B5EF4-FFF2-40B4-BE49-F238E27FC236}">
                  <a16:creationId xmlns:a16="http://schemas.microsoft.com/office/drawing/2014/main" id="{7F3C6E78-6C9D-603A-63E4-F5E0785F11AD}"/>
                </a:ext>
              </a:extLst>
            </p:cNvPr>
            <p:cNvSpPr/>
            <p:nvPr/>
          </p:nvSpPr>
          <p:spPr>
            <a:xfrm>
              <a:off x="6330685" y="2536189"/>
              <a:ext cx="635" cy="0"/>
            </a:xfrm>
            <a:custGeom>
              <a:avLst/>
              <a:gdLst/>
              <a:ahLst/>
              <a:cxnLst/>
              <a:rect l="l" t="t" r="r" b="b"/>
              <a:pathLst>
                <a:path w="635">
                  <a:moveTo>
                    <a:pt x="0" y="0"/>
                  </a:moveTo>
                  <a:lnTo>
                    <a:pt x="216" y="0"/>
                  </a:lnTo>
                </a:path>
              </a:pathLst>
            </a:custGeom>
            <a:ln w="3175">
              <a:solidFill>
                <a:srgbClr val="5B8FA4"/>
              </a:solidFill>
            </a:ln>
          </p:spPr>
          <p:txBody>
            <a:bodyPr wrap="square" lIns="0" tIns="0" rIns="0" bIns="0" rtlCol="0"/>
            <a:lstStyle/>
            <a:p>
              <a:endParaRPr/>
            </a:p>
          </p:txBody>
        </p:sp>
        <p:sp>
          <p:nvSpPr>
            <p:cNvPr id="1068" name="object 858">
              <a:extLst>
                <a:ext uri="{FF2B5EF4-FFF2-40B4-BE49-F238E27FC236}">
                  <a16:creationId xmlns:a16="http://schemas.microsoft.com/office/drawing/2014/main" id="{280E9A5C-F029-09EC-1311-1099C7D27CF0}"/>
                </a:ext>
              </a:extLst>
            </p:cNvPr>
            <p:cNvSpPr/>
            <p:nvPr/>
          </p:nvSpPr>
          <p:spPr>
            <a:xfrm>
              <a:off x="6312837" y="2475786"/>
              <a:ext cx="19685" cy="61594"/>
            </a:xfrm>
            <a:custGeom>
              <a:avLst/>
              <a:gdLst/>
              <a:ahLst/>
              <a:cxnLst/>
              <a:rect l="l" t="t" r="r" b="b"/>
              <a:pathLst>
                <a:path w="19685" h="61594">
                  <a:moveTo>
                    <a:pt x="0" y="0"/>
                  </a:moveTo>
                  <a:lnTo>
                    <a:pt x="4724" y="15316"/>
                  </a:lnTo>
                  <a:lnTo>
                    <a:pt x="9512" y="30467"/>
                  </a:lnTo>
                  <a:lnTo>
                    <a:pt x="11607" y="38074"/>
                  </a:lnTo>
                  <a:lnTo>
                    <a:pt x="12839" y="43167"/>
                  </a:lnTo>
                  <a:lnTo>
                    <a:pt x="15087" y="54686"/>
                  </a:lnTo>
                  <a:lnTo>
                    <a:pt x="16001" y="61112"/>
                  </a:lnTo>
                  <a:lnTo>
                    <a:pt x="19570" y="59537"/>
                  </a:lnTo>
                  <a:lnTo>
                    <a:pt x="19583" y="59359"/>
                  </a:lnTo>
                  <a:lnTo>
                    <a:pt x="19583" y="57734"/>
                  </a:lnTo>
                  <a:lnTo>
                    <a:pt x="9982" y="19024"/>
                  </a:lnTo>
                  <a:lnTo>
                    <a:pt x="1511" y="2247"/>
                  </a:lnTo>
                  <a:lnTo>
                    <a:pt x="0" y="0"/>
                  </a:lnTo>
                  <a:close/>
                </a:path>
              </a:pathLst>
            </a:custGeom>
            <a:solidFill>
              <a:srgbClr val="DDA03E"/>
            </a:solidFill>
          </p:spPr>
          <p:txBody>
            <a:bodyPr wrap="square" lIns="0" tIns="0" rIns="0" bIns="0" rtlCol="0"/>
            <a:lstStyle/>
            <a:p>
              <a:endParaRPr/>
            </a:p>
          </p:txBody>
        </p:sp>
        <p:pic>
          <p:nvPicPr>
            <p:cNvPr id="1069" name="object 859">
              <a:extLst>
                <a:ext uri="{FF2B5EF4-FFF2-40B4-BE49-F238E27FC236}">
                  <a16:creationId xmlns:a16="http://schemas.microsoft.com/office/drawing/2014/main" id="{4156738A-FF39-2825-C918-D2519D95A9E8}"/>
                </a:ext>
              </a:extLst>
            </p:cNvPr>
            <p:cNvPicPr/>
            <p:nvPr/>
          </p:nvPicPr>
          <p:blipFill>
            <a:blip r:embed="rId534" cstate="print">
              <a:extLst>
                <a:ext uri="{28A0092B-C50C-407E-A947-70E740481C1C}">
                  <a14:useLocalDpi xmlns:a14="http://schemas.microsoft.com/office/drawing/2010/main"/>
                </a:ext>
              </a:extLst>
            </a:blip>
            <a:stretch>
              <a:fillRect/>
            </a:stretch>
          </p:blipFill>
          <p:spPr>
            <a:xfrm>
              <a:off x="6524206" y="2414092"/>
              <a:ext cx="18643" cy="65049"/>
            </a:xfrm>
            <a:prstGeom prst="rect">
              <a:avLst/>
            </a:prstGeom>
          </p:spPr>
        </p:pic>
        <p:pic>
          <p:nvPicPr>
            <p:cNvPr id="1070" name="object 860">
              <a:extLst>
                <a:ext uri="{FF2B5EF4-FFF2-40B4-BE49-F238E27FC236}">
                  <a16:creationId xmlns:a16="http://schemas.microsoft.com/office/drawing/2014/main" id="{10C385F4-7261-B311-E721-99531D1AEF6E}"/>
                </a:ext>
              </a:extLst>
            </p:cNvPr>
            <p:cNvPicPr/>
            <p:nvPr/>
          </p:nvPicPr>
          <p:blipFill>
            <a:blip r:embed="rId535" cstate="print">
              <a:extLst>
                <a:ext uri="{28A0092B-C50C-407E-A947-70E740481C1C}">
                  <a14:useLocalDpi xmlns:a14="http://schemas.microsoft.com/office/drawing/2010/main"/>
                </a:ext>
              </a:extLst>
            </a:blip>
            <a:stretch>
              <a:fillRect/>
            </a:stretch>
          </p:blipFill>
          <p:spPr>
            <a:xfrm>
              <a:off x="6525993" y="2339314"/>
              <a:ext cx="106571" cy="154825"/>
            </a:xfrm>
            <a:prstGeom prst="rect">
              <a:avLst/>
            </a:prstGeom>
          </p:spPr>
        </p:pic>
        <p:pic>
          <p:nvPicPr>
            <p:cNvPr id="1071" name="object 861">
              <a:extLst>
                <a:ext uri="{FF2B5EF4-FFF2-40B4-BE49-F238E27FC236}">
                  <a16:creationId xmlns:a16="http://schemas.microsoft.com/office/drawing/2014/main" id="{06DE9542-8B42-5784-030A-12BBF8535B9C}"/>
                </a:ext>
              </a:extLst>
            </p:cNvPr>
            <p:cNvPicPr/>
            <p:nvPr/>
          </p:nvPicPr>
          <p:blipFill>
            <a:blip r:embed="rId536" cstate="print"/>
            <a:stretch>
              <a:fillRect/>
            </a:stretch>
          </p:blipFill>
          <p:spPr>
            <a:xfrm>
              <a:off x="6550748" y="2361082"/>
              <a:ext cx="70510" cy="63347"/>
            </a:xfrm>
            <a:prstGeom prst="rect">
              <a:avLst/>
            </a:prstGeom>
          </p:spPr>
        </p:pic>
        <p:sp>
          <p:nvSpPr>
            <p:cNvPr id="1072" name="object 862">
              <a:extLst>
                <a:ext uri="{FF2B5EF4-FFF2-40B4-BE49-F238E27FC236}">
                  <a16:creationId xmlns:a16="http://schemas.microsoft.com/office/drawing/2014/main" id="{72D6AF6A-5477-B4BC-BAFD-3F65AC8D0F0C}"/>
                </a:ext>
              </a:extLst>
            </p:cNvPr>
            <p:cNvSpPr/>
            <p:nvPr/>
          </p:nvSpPr>
          <p:spPr>
            <a:xfrm>
              <a:off x="6611848" y="2424372"/>
              <a:ext cx="635" cy="0"/>
            </a:xfrm>
            <a:custGeom>
              <a:avLst/>
              <a:gdLst/>
              <a:ahLst/>
              <a:cxnLst/>
              <a:rect l="l" t="t" r="r" b="b"/>
              <a:pathLst>
                <a:path w="634">
                  <a:moveTo>
                    <a:pt x="0" y="0"/>
                  </a:moveTo>
                  <a:lnTo>
                    <a:pt x="428" y="0"/>
                  </a:lnTo>
                </a:path>
              </a:pathLst>
            </a:custGeom>
            <a:ln w="3175">
              <a:solidFill>
                <a:srgbClr val="699AAE"/>
              </a:solidFill>
            </a:ln>
          </p:spPr>
          <p:txBody>
            <a:bodyPr wrap="square" lIns="0" tIns="0" rIns="0" bIns="0" rtlCol="0"/>
            <a:lstStyle/>
            <a:p>
              <a:endParaRPr/>
            </a:p>
          </p:txBody>
        </p:sp>
        <p:sp>
          <p:nvSpPr>
            <p:cNvPr id="1073" name="object 863">
              <a:extLst>
                <a:ext uri="{FF2B5EF4-FFF2-40B4-BE49-F238E27FC236}">
                  <a16:creationId xmlns:a16="http://schemas.microsoft.com/office/drawing/2014/main" id="{DDAE2309-E366-391E-7ADF-4FA63D6CB82D}"/>
                </a:ext>
              </a:extLst>
            </p:cNvPr>
            <p:cNvSpPr/>
            <p:nvPr/>
          </p:nvSpPr>
          <p:spPr>
            <a:xfrm>
              <a:off x="6358682" y="2357171"/>
              <a:ext cx="179070" cy="222250"/>
            </a:xfrm>
            <a:custGeom>
              <a:avLst/>
              <a:gdLst/>
              <a:ahLst/>
              <a:cxnLst/>
              <a:rect l="l" t="t" r="r" b="b"/>
              <a:pathLst>
                <a:path w="179070" h="222250">
                  <a:moveTo>
                    <a:pt x="143073" y="0"/>
                  </a:moveTo>
                  <a:lnTo>
                    <a:pt x="125908" y="1837"/>
                  </a:lnTo>
                  <a:lnTo>
                    <a:pt x="110959" y="10521"/>
                  </a:lnTo>
                  <a:lnTo>
                    <a:pt x="106328" y="15358"/>
                  </a:lnTo>
                  <a:lnTo>
                    <a:pt x="93344" y="30778"/>
                  </a:lnTo>
                  <a:lnTo>
                    <a:pt x="88114" y="35917"/>
                  </a:lnTo>
                  <a:lnTo>
                    <a:pt x="58394" y="53320"/>
                  </a:lnTo>
                  <a:lnTo>
                    <a:pt x="55498" y="58629"/>
                  </a:lnTo>
                  <a:lnTo>
                    <a:pt x="53690" y="65536"/>
                  </a:lnTo>
                  <a:lnTo>
                    <a:pt x="55052" y="72439"/>
                  </a:lnTo>
                  <a:lnTo>
                    <a:pt x="58679" y="78958"/>
                  </a:lnTo>
                  <a:lnTo>
                    <a:pt x="63665" y="84715"/>
                  </a:lnTo>
                  <a:lnTo>
                    <a:pt x="55575" y="98050"/>
                  </a:lnTo>
                  <a:lnTo>
                    <a:pt x="54241" y="106406"/>
                  </a:lnTo>
                  <a:lnTo>
                    <a:pt x="50850" y="105695"/>
                  </a:lnTo>
                  <a:lnTo>
                    <a:pt x="48031" y="106140"/>
                  </a:lnTo>
                  <a:lnTo>
                    <a:pt x="46024" y="107118"/>
                  </a:lnTo>
                  <a:lnTo>
                    <a:pt x="42748" y="109124"/>
                  </a:lnTo>
                  <a:lnTo>
                    <a:pt x="40678" y="113201"/>
                  </a:lnTo>
                  <a:lnTo>
                    <a:pt x="40449" y="120262"/>
                  </a:lnTo>
                  <a:lnTo>
                    <a:pt x="41287" y="123183"/>
                  </a:lnTo>
                  <a:lnTo>
                    <a:pt x="42697" y="125850"/>
                  </a:lnTo>
                  <a:lnTo>
                    <a:pt x="37023" y="120384"/>
                  </a:lnTo>
                  <a:lnTo>
                    <a:pt x="19926" y="101276"/>
                  </a:lnTo>
                  <a:lnTo>
                    <a:pt x="18770" y="100552"/>
                  </a:lnTo>
                  <a:lnTo>
                    <a:pt x="16306" y="100399"/>
                  </a:lnTo>
                  <a:lnTo>
                    <a:pt x="15024" y="101415"/>
                  </a:lnTo>
                  <a:lnTo>
                    <a:pt x="11988" y="106445"/>
                  </a:lnTo>
                  <a:lnTo>
                    <a:pt x="11328" y="110051"/>
                  </a:lnTo>
                  <a:lnTo>
                    <a:pt x="12090" y="118294"/>
                  </a:lnTo>
                  <a:lnTo>
                    <a:pt x="14249" y="122815"/>
                  </a:lnTo>
                  <a:lnTo>
                    <a:pt x="20967" y="133584"/>
                  </a:lnTo>
                  <a:lnTo>
                    <a:pt x="26276" y="139503"/>
                  </a:lnTo>
                  <a:lnTo>
                    <a:pt x="34366" y="145942"/>
                  </a:lnTo>
                  <a:lnTo>
                    <a:pt x="26200" y="151276"/>
                  </a:lnTo>
                  <a:lnTo>
                    <a:pt x="17094" y="152800"/>
                  </a:lnTo>
                  <a:lnTo>
                    <a:pt x="12572" y="152380"/>
                  </a:lnTo>
                  <a:lnTo>
                    <a:pt x="4102" y="154781"/>
                  </a:lnTo>
                  <a:lnTo>
                    <a:pt x="0" y="158464"/>
                  </a:lnTo>
                  <a:lnTo>
                    <a:pt x="507" y="162845"/>
                  </a:lnTo>
                  <a:lnTo>
                    <a:pt x="5591" y="167158"/>
                  </a:lnTo>
                  <a:lnTo>
                    <a:pt x="11725" y="169925"/>
                  </a:lnTo>
                  <a:lnTo>
                    <a:pt x="18463" y="171464"/>
                  </a:lnTo>
                  <a:lnTo>
                    <a:pt x="28397" y="172205"/>
                  </a:lnTo>
                  <a:lnTo>
                    <a:pt x="31508" y="172154"/>
                  </a:lnTo>
                  <a:lnTo>
                    <a:pt x="34543" y="171723"/>
                  </a:lnTo>
                  <a:lnTo>
                    <a:pt x="31534" y="175939"/>
                  </a:lnTo>
                  <a:lnTo>
                    <a:pt x="28828" y="180536"/>
                  </a:lnTo>
                  <a:lnTo>
                    <a:pt x="28155" y="189172"/>
                  </a:lnTo>
                  <a:lnTo>
                    <a:pt x="29552" y="193325"/>
                  </a:lnTo>
                  <a:lnTo>
                    <a:pt x="35458" y="194976"/>
                  </a:lnTo>
                  <a:lnTo>
                    <a:pt x="38074" y="193655"/>
                  </a:lnTo>
                  <a:lnTo>
                    <a:pt x="44437" y="189655"/>
                  </a:lnTo>
                  <a:lnTo>
                    <a:pt x="48348" y="186670"/>
                  </a:lnTo>
                  <a:lnTo>
                    <a:pt x="51993" y="183394"/>
                  </a:lnTo>
                  <a:lnTo>
                    <a:pt x="50711" y="186645"/>
                  </a:lnTo>
                  <a:lnTo>
                    <a:pt x="49669" y="190011"/>
                  </a:lnTo>
                  <a:lnTo>
                    <a:pt x="47929" y="198824"/>
                  </a:lnTo>
                  <a:lnTo>
                    <a:pt x="49199" y="204069"/>
                  </a:lnTo>
                  <a:lnTo>
                    <a:pt x="51117" y="206533"/>
                  </a:lnTo>
                  <a:lnTo>
                    <a:pt x="56756" y="207714"/>
                  </a:lnTo>
                  <a:lnTo>
                    <a:pt x="59677" y="205809"/>
                  </a:lnTo>
                  <a:lnTo>
                    <a:pt x="67449" y="199358"/>
                  </a:lnTo>
                  <a:lnTo>
                    <a:pt x="72174" y="194062"/>
                  </a:lnTo>
                  <a:lnTo>
                    <a:pt x="76047" y="188194"/>
                  </a:lnTo>
                  <a:lnTo>
                    <a:pt x="75780" y="194989"/>
                  </a:lnTo>
                  <a:lnTo>
                    <a:pt x="76466" y="201809"/>
                  </a:lnTo>
                  <a:lnTo>
                    <a:pt x="78892" y="211385"/>
                  </a:lnTo>
                  <a:lnTo>
                    <a:pt x="80111" y="214623"/>
                  </a:lnTo>
                  <a:lnTo>
                    <a:pt x="85369" y="217023"/>
                  </a:lnTo>
                  <a:lnTo>
                    <a:pt x="88379" y="216147"/>
                  </a:lnTo>
                  <a:lnTo>
                    <a:pt x="92494" y="212667"/>
                  </a:lnTo>
                  <a:lnTo>
                    <a:pt x="96481" y="204069"/>
                  </a:lnTo>
                  <a:lnTo>
                    <a:pt x="97751" y="200272"/>
                  </a:lnTo>
                  <a:lnTo>
                    <a:pt x="98666" y="196373"/>
                  </a:lnTo>
                  <a:lnTo>
                    <a:pt x="100393" y="203155"/>
                  </a:lnTo>
                  <a:lnTo>
                    <a:pt x="102946" y="209721"/>
                  </a:lnTo>
                  <a:lnTo>
                    <a:pt x="107518" y="218166"/>
                  </a:lnTo>
                  <a:lnTo>
                    <a:pt x="109131" y="220605"/>
                  </a:lnTo>
                  <a:lnTo>
                    <a:pt x="115100" y="222078"/>
                  </a:lnTo>
                  <a:lnTo>
                    <a:pt x="118351" y="219144"/>
                  </a:lnTo>
                  <a:lnTo>
                    <a:pt x="121792" y="211791"/>
                  </a:lnTo>
                  <a:lnTo>
                    <a:pt x="121919" y="207041"/>
                  </a:lnTo>
                  <a:lnTo>
                    <a:pt x="121526" y="202406"/>
                  </a:lnTo>
                  <a:lnTo>
                    <a:pt x="125780" y="206381"/>
                  </a:lnTo>
                  <a:lnTo>
                    <a:pt x="131264" y="210592"/>
                  </a:lnTo>
                  <a:lnTo>
                    <a:pt x="137258" y="214029"/>
                  </a:lnTo>
                  <a:lnTo>
                    <a:pt x="143647" y="216157"/>
                  </a:lnTo>
                  <a:lnTo>
                    <a:pt x="150317" y="216439"/>
                  </a:lnTo>
                  <a:lnTo>
                    <a:pt x="153657" y="213569"/>
                  </a:lnTo>
                  <a:lnTo>
                    <a:pt x="153149" y="208070"/>
                  </a:lnTo>
                  <a:lnTo>
                    <a:pt x="148551" y="200552"/>
                  </a:lnTo>
                  <a:lnTo>
                    <a:pt x="144919" y="197808"/>
                  </a:lnTo>
                  <a:lnTo>
                    <a:pt x="138836" y="189947"/>
                  </a:lnTo>
                  <a:lnTo>
                    <a:pt x="137858" y="184181"/>
                  </a:lnTo>
                  <a:lnTo>
                    <a:pt x="136309" y="179050"/>
                  </a:lnTo>
                  <a:lnTo>
                    <a:pt x="147065" y="178568"/>
                  </a:lnTo>
                  <a:lnTo>
                    <a:pt x="178485" y="154273"/>
                  </a:lnTo>
                  <a:lnTo>
                    <a:pt x="178053" y="152698"/>
                  </a:lnTo>
                  <a:lnTo>
                    <a:pt x="175958" y="151403"/>
                  </a:lnTo>
                  <a:lnTo>
                    <a:pt x="174612" y="151301"/>
                  </a:lnTo>
                  <a:lnTo>
                    <a:pt x="150441" y="156607"/>
                  </a:lnTo>
                  <a:lnTo>
                    <a:pt x="142951" y="157753"/>
                  </a:lnTo>
                  <a:lnTo>
                    <a:pt x="146062" y="154806"/>
                  </a:lnTo>
                  <a:lnTo>
                    <a:pt x="148145" y="150806"/>
                  </a:lnTo>
                  <a:lnTo>
                    <a:pt x="149237" y="144151"/>
                  </a:lnTo>
                  <a:lnTo>
                    <a:pt x="147396" y="141687"/>
                  </a:lnTo>
                  <a:lnTo>
                    <a:pt x="144640" y="139871"/>
                  </a:lnTo>
                  <a:lnTo>
                    <a:pt x="148018" y="130486"/>
                  </a:lnTo>
                  <a:lnTo>
                    <a:pt x="149428" y="125622"/>
                  </a:lnTo>
                  <a:lnTo>
                    <a:pt x="150952" y="117722"/>
                  </a:lnTo>
                  <a:lnTo>
                    <a:pt x="152628" y="117684"/>
                  </a:lnTo>
                  <a:lnTo>
                    <a:pt x="160579" y="115712"/>
                  </a:lnTo>
                  <a:lnTo>
                    <a:pt x="166974" y="111147"/>
                  </a:lnTo>
                  <a:lnTo>
                    <a:pt x="170771" y="104443"/>
                  </a:lnTo>
                  <a:lnTo>
                    <a:pt x="170929" y="96056"/>
                  </a:lnTo>
                  <a:lnTo>
                    <a:pt x="169824" y="91116"/>
                  </a:lnTo>
                  <a:lnTo>
                    <a:pt x="167500" y="86506"/>
                  </a:lnTo>
                  <a:lnTo>
                    <a:pt x="166408" y="81540"/>
                  </a:lnTo>
                  <a:lnTo>
                    <a:pt x="165543" y="73965"/>
                  </a:lnTo>
                  <a:lnTo>
                    <a:pt x="165903" y="66178"/>
                  </a:lnTo>
                  <a:lnTo>
                    <a:pt x="169253" y="43285"/>
                  </a:lnTo>
                  <a:lnTo>
                    <a:pt x="169702" y="35544"/>
                  </a:lnTo>
                  <a:lnTo>
                    <a:pt x="169338" y="27826"/>
                  </a:lnTo>
                  <a:lnTo>
                    <a:pt x="167919" y="20300"/>
                  </a:lnTo>
                  <a:lnTo>
                    <a:pt x="158421" y="5867"/>
                  </a:lnTo>
                  <a:lnTo>
                    <a:pt x="143073" y="0"/>
                  </a:lnTo>
                  <a:close/>
                </a:path>
              </a:pathLst>
            </a:custGeom>
            <a:solidFill>
              <a:srgbClr val="EB5D40"/>
            </a:solidFill>
          </p:spPr>
          <p:txBody>
            <a:bodyPr wrap="square" lIns="0" tIns="0" rIns="0" bIns="0" rtlCol="0"/>
            <a:lstStyle/>
            <a:p>
              <a:endParaRPr/>
            </a:p>
          </p:txBody>
        </p:sp>
        <p:sp>
          <p:nvSpPr>
            <p:cNvPr id="1074" name="object 864">
              <a:extLst>
                <a:ext uri="{FF2B5EF4-FFF2-40B4-BE49-F238E27FC236}">
                  <a16:creationId xmlns:a16="http://schemas.microsoft.com/office/drawing/2014/main" id="{1082DDF6-BCB7-595E-9F72-5BA9DDC7D9DC}"/>
                </a:ext>
              </a:extLst>
            </p:cNvPr>
            <p:cNvSpPr/>
            <p:nvPr/>
          </p:nvSpPr>
          <p:spPr>
            <a:xfrm>
              <a:off x="6412001" y="2473527"/>
              <a:ext cx="83185" cy="46990"/>
            </a:xfrm>
            <a:custGeom>
              <a:avLst/>
              <a:gdLst/>
              <a:ahLst/>
              <a:cxnLst/>
              <a:rect l="l" t="t" r="r" b="b"/>
              <a:pathLst>
                <a:path w="83185" h="46989">
                  <a:moveTo>
                    <a:pt x="15875" y="8597"/>
                  </a:moveTo>
                  <a:lnTo>
                    <a:pt x="15748" y="5372"/>
                  </a:lnTo>
                  <a:lnTo>
                    <a:pt x="13627" y="2413"/>
                  </a:lnTo>
                  <a:lnTo>
                    <a:pt x="6197" y="0"/>
                  </a:lnTo>
                  <a:lnTo>
                    <a:pt x="1727" y="2311"/>
                  </a:lnTo>
                  <a:lnTo>
                    <a:pt x="152" y="7188"/>
                  </a:lnTo>
                  <a:lnTo>
                    <a:pt x="25" y="7912"/>
                  </a:lnTo>
                  <a:lnTo>
                    <a:pt x="0" y="9258"/>
                  </a:lnTo>
                  <a:lnTo>
                    <a:pt x="127" y="12484"/>
                  </a:lnTo>
                  <a:lnTo>
                    <a:pt x="2235" y="15430"/>
                  </a:lnTo>
                  <a:lnTo>
                    <a:pt x="9664" y="17818"/>
                  </a:lnTo>
                  <a:lnTo>
                    <a:pt x="14147" y="15544"/>
                  </a:lnTo>
                  <a:lnTo>
                    <a:pt x="15722" y="10655"/>
                  </a:lnTo>
                  <a:lnTo>
                    <a:pt x="15849" y="9931"/>
                  </a:lnTo>
                  <a:lnTo>
                    <a:pt x="15875" y="9220"/>
                  </a:lnTo>
                  <a:lnTo>
                    <a:pt x="15875" y="8597"/>
                  </a:lnTo>
                  <a:close/>
                </a:path>
                <a:path w="83185" h="46989">
                  <a:moveTo>
                    <a:pt x="50774" y="41376"/>
                  </a:moveTo>
                  <a:lnTo>
                    <a:pt x="50749" y="40728"/>
                  </a:lnTo>
                  <a:lnTo>
                    <a:pt x="50571" y="40271"/>
                  </a:lnTo>
                  <a:lnTo>
                    <a:pt x="50076" y="39344"/>
                  </a:lnTo>
                  <a:lnTo>
                    <a:pt x="48920" y="38950"/>
                  </a:lnTo>
                  <a:lnTo>
                    <a:pt x="41402" y="42824"/>
                  </a:lnTo>
                  <a:lnTo>
                    <a:pt x="35521" y="43675"/>
                  </a:lnTo>
                  <a:lnTo>
                    <a:pt x="24574" y="39852"/>
                  </a:lnTo>
                  <a:lnTo>
                    <a:pt x="21526" y="33375"/>
                  </a:lnTo>
                  <a:lnTo>
                    <a:pt x="20853" y="32969"/>
                  </a:lnTo>
                  <a:lnTo>
                    <a:pt x="18161" y="35217"/>
                  </a:lnTo>
                  <a:lnTo>
                    <a:pt x="21653" y="42900"/>
                  </a:lnTo>
                  <a:lnTo>
                    <a:pt x="29857" y="45770"/>
                  </a:lnTo>
                  <a:lnTo>
                    <a:pt x="31623" y="46342"/>
                  </a:lnTo>
                  <a:lnTo>
                    <a:pt x="33451" y="46647"/>
                  </a:lnTo>
                  <a:lnTo>
                    <a:pt x="36410" y="46697"/>
                  </a:lnTo>
                  <a:lnTo>
                    <a:pt x="40538" y="46596"/>
                  </a:lnTo>
                  <a:lnTo>
                    <a:pt x="44996" y="45313"/>
                  </a:lnTo>
                  <a:lnTo>
                    <a:pt x="50342" y="42570"/>
                  </a:lnTo>
                  <a:lnTo>
                    <a:pt x="50711" y="41998"/>
                  </a:lnTo>
                  <a:lnTo>
                    <a:pt x="50774" y="41376"/>
                  </a:lnTo>
                  <a:close/>
                </a:path>
                <a:path w="83185" h="46989">
                  <a:moveTo>
                    <a:pt x="82600" y="29540"/>
                  </a:moveTo>
                  <a:lnTo>
                    <a:pt x="80467" y="26428"/>
                  </a:lnTo>
                  <a:lnTo>
                    <a:pt x="76390" y="25107"/>
                  </a:lnTo>
                  <a:lnTo>
                    <a:pt x="75666" y="24980"/>
                  </a:lnTo>
                  <a:lnTo>
                    <a:pt x="74333" y="24955"/>
                  </a:lnTo>
                  <a:lnTo>
                    <a:pt x="71107" y="25082"/>
                  </a:lnTo>
                  <a:lnTo>
                    <a:pt x="68160" y="27203"/>
                  </a:lnTo>
                  <a:lnTo>
                    <a:pt x="66878" y="31165"/>
                  </a:lnTo>
                  <a:lnTo>
                    <a:pt x="66751" y="31877"/>
                  </a:lnTo>
                  <a:lnTo>
                    <a:pt x="66725" y="33223"/>
                  </a:lnTo>
                  <a:lnTo>
                    <a:pt x="66852" y="36449"/>
                  </a:lnTo>
                  <a:lnTo>
                    <a:pt x="68961" y="39395"/>
                  </a:lnTo>
                  <a:lnTo>
                    <a:pt x="72936" y="40678"/>
                  </a:lnTo>
                  <a:lnTo>
                    <a:pt x="73647" y="40805"/>
                  </a:lnTo>
                  <a:lnTo>
                    <a:pt x="74980" y="40830"/>
                  </a:lnTo>
                  <a:lnTo>
                    <a:pt x="78219" y="40703"/>
                  </a:lnTo>
                  <a:lnTo>
                    <a:pt x="81165" y="38595"/>
                  </a:lnTo>
                  <a:lnTo>
                    <a:pt x="82473" y="34518"/>
                  </a:lnTo>
                  <a:lnTo>
                    <a:pt x="82600" y="33705"/>
                  </a:lnTo>
                  <a:lnTo>
                    <a:pt x="82600" y="32893"/>
                  </a:lnTo>
                  <a:lnTo>
                    <a:pt x="82600" y="29540"/>
                  </a:lnTo>
                  <a:close/>
                </a:path>
              </a:pathLst>
            </a:custGeom>
            <a:solidFill>
              <a:srgbClr val="8F3B24"/>
            </a:solidFill>
          </p:spPr>
          <p:txBody>
            <a:bodyPr wrap="square" lIns="0" tIns="0" rIns="0" bIns="0" rtlCol="0"/>
            <a:lstStyle/>
            <a:p>
              <a:endParaRPr/>
            </a:p>
          </p:txBody>
        </p:sp>
        <p:sp>
          <p:nvSpPr>
            <p:cNvPr id="1075" name="object 865">
              <a:extLst>
                <a:ext uri="{FF2B5EF4-FFF2-40B4-BE49-F238E27FC236}">
                  <a16:creationId xmlns:a16="http://schemas.microsoft.com/office/drawing/2014/main" id="{C8C803DB-5605-EB0F-23DC-15276C91BFFE}"/>
                </a:ext>
              </a:extLst>
            </p:cNvPr>
            <p:cNvSpPr/>
            <p:nvPr/>
          </p:nvSpPr>
          <p:spPr>
            <a:xfrm>
              <a:off x="6419634" y="2439009"/>
              <a:ext cx="3175" cy="3175"/>
            </a:xfrm>
            <a:custGeom>
              <a:avLst/>
              <a:gdLst/>
              <a:ahLst/>
              <a:cxnLst/>
              <a:rect l="l" t="t" r="r" b="b"/>
              <a:pathLst>
                <a:path w="3175" h="3175">
                  <a:moveTo>
                    <a:pt x="0" y="0"/>
                  </a:moveTo>
                  <a:lnTo>
                    <a:pt x="1206" y="1485"/>
                  </a:lnTo>
                  <a:lnTo>
                    <a:pt x="2717" y="2882"/>
                  </a:lnTo>
                  <a:lnTo>
                    <a:pt x="1790" y="1968"/>
                  </a:lnTo>
                  <a:lnTo>
                    <a:pt x="876" y="1016"/>
                  </a:lnTo>
                  <a:lnTo>
                    <a:pt x="0" y="0"/>
                  </a:lnTo>
                  <a:close/>
                </a:path>
              </a:pathLst>
            </a:custGeom>
            <a:solidFill>
              <a:srgbClr val="D6DBDD"/>
            </a:solidFill>
          </p:spPr>
          <p:txBody>
            <a:bodyPr wrap="square" lIns="0" tIns="0" rIns="0" bIns="0" rtlCol="0"/>
            <a:lstStyle/>
            <a:p>
              <a:endParaRPr/>
            </a:p>
          </p:txBody>
        </p:sp>
        <p:sp>
          <p:nvSpPr>
            <p:cNvPr id="1076" name="object 866">
              <a:extLst>
                <a:ext uri="{FF2B5EF4-FFF2-40B4-BE49-F238E27FC236}">
                  <a16:creationId xmlns:a16="http://schemas.microsoft.com/office/drawing/2014/main" id="{1772B173-C29D-80D6-FE02-469979A71BAC}"/>
                </a:ext>
              </a:extLst>
            </p:cNvPr>
            <p:cNvSpPr/>
            <p:nvPr/>
          </p:nvSpPr>
          <p:spPr>
            <a:xfrm>
              <a:off x="6419634" y="2392171"/>
              <a:ext cx="99060" cy="83185"/>
            </a:xfrm>
            <a:custGeom>
              <a:avLst/>
              <a:gdLst/>
              <a:ahLst/>
              <a:cxnLst/>
              <a:rect l="l" t="t" r="r" b="b"/>
              <a:pathLst>
                <a:path w="99059" h="83185">
                  <a:moveTo>
                    <a:pt x="41211" y="0"/>
                  </a:moveTo>
                  <a:lnTo>
                    <a:pt x="12484" y="26301"/>
                  </a:lnTo>
                  <a:lnTo>
                    <a:pt x="0" y="46850"/>
                  </a:lnTo>
                  <a:lnTo>
                    <a:pt x="2705" y="49720"/>
                  </a:lnTo>
                  <a:lnTo>
                    <a:pt x="8267" y="40220"/>
                  </a:lnTo>
                  <a:lnTo>
                    <a:pt x="11201" y="35712"/>
                  </a:lnTo>
                  <a:lnTo>
                    <a:pt x="16040" y="29184"/>
                  </a:lnTo>
                  <a:lnTo>
                    <a:pt x="22961" y="20726"/>
                  </a:lnTo>
                  <a:lnTo>
                    <a:pt x="39420" y="2133"/>
                  </a:lnTo>
                  <a:lnTo>
                    <a:pt x="41211" y="0"/>
                  </a:lnTo>
                  <a:close/>
                </a:path>
                <a:path w="99059" h="83185">
                  <a:moveTo>
                    <a:pt x="98564" y="44665"/>
                  </a:moveTo>
                  <a:lnTo>
                    <a:pt x="98386" y="40170"/>
                  </a:lnTo>
                  <a:lnTo>
                    <a:pt x="97447" y="30353"/>
                  </a:lnTo>
                  <a:lnTo>
                    <a:pt x="96126" y="22402"/>
                  </a:lnTo>
                  <a:lnTo>
                    <a:pt x="95478" y="19786"/>
                  </a:lnTo>
                  <a:lnTo>
                    <a:pt x="94780" y="35788"/>
                  </a:lnTo>
                  <a:lnTo>
                    <a:pt x="94348" y="49022"/>
                  </a:lnTo>
                  <a:lnTo>
                    <a:pt x="93611" y="59537"/>
                  </a:lnTo>
                  <a:lnTo>
                    <a:pt x="93052" y="64719"/>
                  </a:lnTo>
                  <a:lnTo>
                    <a:pt x="91300" y="76377"/>
                  </a:lnTo>
                  <a:lnTo>
                    <a:pt x="89992" y="82727"/>
                  </a:lnTo>
                  <a:lnTo>
                    <a:pt x="93903" y="82423"/>
                  </a:lnTo>
                  <a:lnTo>
                    <a:pt x="98564" y="49174"/>
                  </a:lnTo>
                  <a:lnTo>
                    <a:pt x="98564" y="44665"/>
                  </a:lnTo>
                  <a:close/>
                </a:path>
              </a:pathLst>
            </a:custGeom>
            <a:solidFill>
              <a:srgbClr val="D15439"/>
            </a:solidFill>
          </p:spPr>
          <p:txBody>
            <a:bodyPr wrap="square" lIns="0" tIns="0" rIns="0" bIns="0" rtlCol="0"/>
            <a:lstStyle/>
            <a:p>
              <a:endParaRPr/>
            </a:p>
          </p:txBody>
        </p:sp>
        <p:sp>
          <p:nvSpPr>
            <p:cNvPr id="1077" name="object 867">
              <a:extLst>
                <a:ext uri="{FF2B5EF4-FFF2-40B4-BE49-F238E27FC236}">
                  <a16:creationId xmlns:a16="http://schemas.microsoft.com/office/drawing/2014/main" id="{4B706876-B641-FDDA-CD93-2EC43C6A208A}"/>
                </a:ext>
              </a:extLst>
            </p:cNvPr>
            <p:cNvSpPr/>
            <p:nvPr/>
          </p:nvSpPr>
          <p:spPr>
            <a:xfrm>
              <a:off x="6308102" y="2892904"/>
              <a:ext cx="182245" cy="155575"/>
            </a:xfrm>
            <a:custGeom>
              <a:avLst/>
              <a:gdLst/>
              <a:ahLst/>
              <a:cxnLst/>
              <a:rect l="l" t="t" r="r" b="b"/>
              <a:pathLst>
                <a:path w="182245" h="155575">
                  <a:moveTo>
                    <a:pt x="148577" y="0"/>
                  </a:moveTo>
                  <a:lnTo>
                    <a:pt x="141224" y="825"/>
                  </a:lnTo>
                  <a:lnTo>
                    <a:pt x="134162" y="3289"/>
                  </a:lnTo>
                  <a:lnTo>
                    <a:pt x="118922" y="5956"/>
                  </a:lnTo>
                  <a:lnTo>
                    <a:pt x="110718" y="5892"/>
                  </a:lnTo>
                  <a:lnTo>
                    <a:pt x="97891" y="3428"/>
                  </a:lnTo>
                  <a:lnTo>
                    <a:pt x="92646" y="1981"/>
                  </a:lnTo>
                  <a:lnTo>
                    <a:pt x="80365" y="7543"/>
                  </a:lnTo>
                  <a:lnTo>
                    <a:pt x="79260" y="17094"/>
                  </a:lnTo>
                  <a:lnTo>
                    <a:pt x="80479" y="25273"/>
                  </a:lnTo>
                  <a:lnTo>
                    <a:pt x="68516" y="30022"/>
                  </a:lnTo>
                  <a:lnTo>
                    <a:pt x="63461" y="34848"/>
                  </a:lnTo>
                  <a:lnTo>
                    <a:pt x="61607" y="32702"/>
                  </a:lnTo>
                  <a:lnTo>
                    <a:pt x="59537" y="31584"/>
                  </a:lnTo>
                  <a:lnTo>
                    <a:pt x="46189" y="41909"/>
                  </a:lnTo>
                  <a:lnTo>
                    <a:pt x="45177" y="35480"/>
                  </a:lnTo>
                  <a:lnTo>
                    <a:pt x="43446" y="14376"/>
                  </a:lnTo>
                  <a:lnTo>
                    <a:pt x="43040" y="13347"/>
                  </a:lnTo>
                  <a:lnTo>
                    <a:pt x="41490" y="12001"/>
                  </a:lnTo>
                  <a:lnTo>
                    <a:pt x="40144" y="12039"/>
                  </a:lnTo>
                  <a:lnTo>
                    <a:pt x="28028" y="36169"/>
                  </a:lnTo>
                  <a:lnTo>
                    <a:pt x="28587" y="42710"/>
                  </a:lnTo>
                  <a:lnTo>
                    <a:pt x="30695" y="50990"/>
                  </a:lnTo>
                  <a:lnTo>
                    <a:pt x="22682" y="50418"/>
                  </a:lnTo>
                  <a:lnTo>
                    <a:pt x="15913" y="46901"/>
                  </a:lnTo>
                  <a:lnTo>
                    <a:pt x="13169" y="44348"/>
                  </a:lnTo>
                  <a:lnTo>
                    <a:pt x="6388" y="41706"/>
                  </a:lnTo>
                  <a:lnTo>
                    <a:pt x="1854" y="42087"/>
                  </a:lnTo>
                  <a:lnTo>
                    <a:pt x="0" y="45224"/>
                  </a:lnTo>
                  <a:lnTo>
                    <a:pt x="419" y="52717"/>
                  </a:lnTo>
                  <a:lnTo>
                    <a:pt x="5943" y="58915"/>
                  </a:lnTo>
                  <a:lnTo>
                    <a:pt x="15773" y="66814"/>
                  </a:lnTo>
                  <a:lnTo>
                    <a:pt x="17970" y="68033"/>
                  </a:lnTo>
                  <a:lnTo>
                    <a:pt x="13906" y="69291"/>
                  </a:lnTo>
                  <a:lnTo>
                    <a:pt x="9829" y="70992"/>
                  </a:lnTo>
                  <a:lnTo>
                    <a:pt x="5092" y="76339"/>
                  </a:lnTo>
                  <a:lnTo>
                    <a:pt x="3949" y="79755"/>
                  </a:lnTo>
                  <a:lnTo>
                    <a:pt x="6997" y="83794"/>
                  </a:lnTo>
                  <a:lnTo>
                    <a:pt x="15570" y="84772"/>
                  </a:lnTo>
                  <a:lnTo>
                    <a:pt x="19621" y="84747"/>
                  </a:lnTo>
                  <a:lnTo>
                    <a:pt x="23660" y="84404"/>
                  </a:lnTo>
                  <a:lnTo>
                    <a:pt x="18834" y="87604"/>
                  </a:lnTo>
                  <a:lnTo>
                    <a:pt x="13296" y="92532"/>
                  </a:lnTo>
                  <a:lnTo>
                    <a:pt x="11518" y="96621"/>
                  </a:lnTo>
                  <a:lnTo>
                    <a:pt x="11544" y="99212"/>
                  </a:lnTo>
                  <a:lnTo>
                    <a:pt x="14681" y="102793"/>
                  </a:lnTo>
                  <a:lnTo>
                    <a:pt x="17551" y="102971"/>
                  </a:lnTo>
                  <a:lnTo>
                    <a:pt x="25869" y="102603"/>
                  </a:lnTo>
                  <a:lnTo>
                    <a:pt x="31610" y="101473"/>
                  </a:lnTo>
                  <a:lnTo>
                    <a:pt x="37096" y="99529"/>
                  </a:lnTo>
                  <a:lnTo>
                    <a:pt x="33528" y="103885"/>
                  </a:lnTo>
                  <a:lnTo>
                    <a:pt x="30581" y="108711"/>
                  </a:lnTo>
                  <a:lnTo>
                    <a:pt x="27419" y="116230"/>
                  </a:lnTo>
                  <a:lnTo>
                    <a:pt x="26606" y="118973"/>
                  </a:lnTo>
                  <a:lnTo>
                    <a:pt x="28867" y="123151"/>
                  </a:lnTo>
                  <a:lnTo>
                    <a:pt x="31267" y="124091"/>
                  </a:lnTo>
                  <a:lnTo>
                    <a:pt x="35725" y="123837"/>
                  </a:lnTo>
                  <a:lnTo>
                    <a:pt x="42633" y="120154"/>
                  </a:lnTo>
                  <a:lnTo>
                    <a:pt x="45364" y="118287"/>
                  </a:lnTo>
                  <a:lnTo>
                    <a:pt x="47904" y="116192"/>
                  </a:lnTo>
                  <a:lnTo>
                    <a:pt x="45669" y="121526"/>
                  </a:lnTo>
                  <a:lnTo>
                    <a:pt x="44081" y="127101"/>
                  </a:lnTo>
                  <a:lnTo>
                    <a:pt x="42875" y="134937"/>
                  </a:lnTo>
                  <a:lnTo>
                    <a:pt x="42710" y="137363"/>
                  </a:lnTo>
                  <a:lnTo>
                    <a:pt x="45910" y="141300"/>
                  </a:lnTo>
                  <a:lnTo>
                    <a:pt x="49517" y="140995"/>
                  </a:lnTo>
                  <a:lnTo>
                    <a:pt x="55460" y="137845"/>
                  </a:lnTo>
                  <a:lnTo>
                    <a:pt x="57886" y="134797"/>
                  </a:lnTo>
                  <a:lnTo>
                    <a:pt x="59944" y="131559"/>
                  </a:lnTo>
                  <a:lnTo>
                    <a:pt x="60769" y="136283"/>
                  </a:lnTo>
                  <a:lnTo>
                    <a:pt x="62407" y="143611"/>
                  </a:lnTo>
                  <a:lnTo>
                    <a:pt x="65417" y="151345"/>
                  </a:lnTo>
                  <a:lnTo>
                    <a:pt x="71907" y="155143"/>
                  </a:lnTo>
                  <a:lnTo>
                    <a:pt x="75539" y="154889"/>
                  </a:lnTo>
                  <a:lnTo>
                    <a:pt x="77939" y="151028"/>
                  </a:lnTo>
                  <a:lnTo>
                    <a:pt x="78651" y="143776"/>
                  </a:lnTo>
                  <a:lnTo>
                    <a:pt x="77635" y="140169"/>
                  </a:lnTo>
                  <a:lnTo>
                    <a:pt x="77558" y="131965"/>
                  </a:lnTo>
                  <a:lnTo>
                    <a:pt x="79768" y="127685"/>
                  </a:lnTo>
                  <a:lnTo>
                    <a:pt x="81292" y="123532"/>
                  </a:lnTo>
                  <a:lnTo>
                    <a:pt x="88633" y="128587"/>
                  </a:lnTo>
                  <a:lnTo>
                    <a:pt x="94576" y="131343"/>
                  </a:lnTo>
                  <a:lnTo>
                    <a:pt x="100825" y="133007"/>
                  </a:lnTo>
                  <a:lnTo>
                    <a:pt x="104711" y="134048"/>
                  </a:lnTo>
                  <a:lnTo>
                    <a:pt x="121894" y="127000"/>
                  </a:lnTo>
                  <a:lnTo>
                    <a:pt x="121170" y="125082"/>
                  </a:lnTo>
                  <a:lnTo>
                    <a:pt x="120332" y="124358"/>
                  </a:lnTo>
                  <a:lnTo>
                    <a:pt x="111391" y="120014"/>
                  </a:lnTo>
                  <a:lnTo>
                    <a:pt x="103454" y="117106"/>
                  </a:lnTo>
                  <a:lnTo>
                    <a:pt x="96291" y="112826"/>
                  </a:lnTo>
                  <a:lnTo>
                    <a:pt x="99809" y="112445"/>
                  </a:lnTo>
                  <a:lnTo>
                    <a:pt x="103162" y="110858"/>
                  </a:lnTo>
                  <a:lnTo>
                    <a:pt x="107200" y="107022"/>
                  </a:lnTo>
                  <a:lnTo>
                    <a:pt x="107200" y="104457"/>
                  </a:lnTo>
                  <a:lnTo>
                    <a:pt x="106299" y="101892"/>
                  </a:lnTo>
                  <a:lnTo>
                    <a:pt x="113207" y="97421"/>
                  </a:lnTo>
                  <a:lnTo>
                    <a:pt x="116547" y="94907"/>
                  </a:lnTo>
                  <a:lnTo>
                    <a:pt x="121488" y="90474"/>
                  </a:lnTo>
                  <a:lnTo>
                    <a:pt x="122618" y="91262"/>
                  </a:lnTo>
                  <a:lnTo>
                    <a:pt x="128828" y="93932"/>
                  </a:lnTo>
                  <a:lnTo>
                    <a:pt x="135307" y="94119"/>
                  </a:lnTo>
                  <a:lnTo>
                    <a:pt x="141140" y="91601"/>
                  </a:lnTo>
                  <a:lnTo>
                    <a:pt x="145415" y="86156"/>
                  </a:lnTo>
                  <a:lnTo>
                    <a:pt x="147167" y="82346"/>
                  </a:lnTo>
                  <a:lnTo>
                    <a:pt x="147916" y="78168"/>
                  </a:lnTo>
                  <a:lnTo>
                    <a:pt x="153149" y="66776"/>
                  </a:lnTo>
                  <a:lnTo>
                    <a:pt x="181190" y="34785"/>
                  </a:lnTo>
                  <a:lnTo>
                    <a:pt x="182126" y="20561"/>
                  </a:lnTo>
                  <a:lnTo>
                    <a:pt x="174947" y="9063"/>
                  </a:lnTo>
                  <a:lnTo>
                    <a:pt x="162736" y="1729"/>
                  </a:lnTo>
                  <a:lnTo>
                    <a:pt x="148577" y="0"/>
                  </a:lnTo>
                  <a:close/>
                </a:path>
              </a:pathLst>
            </a:custGeom>
            <a:solidFill>
              <a:srgbClr val="EB5D40"/>
            </a:solidFill>
          </p:spPr>
          <p:txBody>
            <a:bodyPr wrap="square" lIns="0" tIns="0" rIns="0" bIns="0" rtlCol="0"/>
            <a:lstStyle/>
            <a:p>
              <a:endParaRPr/>
            </a:p>
          </p:txBody>
        </p:sp>
        <p:sp>
          <p:nvSpPr>
            <p:cNvPr id="1078" name="object 868">
              <a:extLst>
                <a:ext uri="{FF2B5EF4-FFF2-40B4-BE49-F238E27FC236}">
                  <a16:creationId xmlns:a16="http://schemas.microsoft.com/office/drawing/2014/main" id="{AECFD548-3C99-9C34-D66F-CB5AC80C8C8E}"/>
                </a:ext>
              </a:extLst>
            </p:cNvPr>
            <p:cNvSpPr/>
            <p:nvPr/>
          </p:nvSpPr>
          <p:spPr>
            <a:xfrm>
              <a:off x="6360046" y="2937115"/>
              <a:ext cx="45720" cy="62230"/>
            </a:xfrm>
            <a:custGeom>
              <a:avLst/>
              <a:gdLst/>
              <a:ahLst/>
              <a:cxnLst/>
              <a:rect l="l" t="t" r="r" b="b"/>
              <a:pathLst>
                <a:path w="45720" h="62230">
                  <a:moveTo>
                    <a:pt x="13309" y="6680"/>
                  </a:moveTo>
                  <a:lnTo>
                    <a:pt x="6604" y="0"/>
                  </a:lnTo>
                  <a:lnTo>
                    <a:pt x="5346" y="25"/>
                  </a:lnTo>
                  <a:lnTo>
                    <a:pt x="4089" y="406"/>
                  </a:lnTo>
                  <a:lnTo>
                    <a:pt x="1219" y="2425"/>
                  </a:lnTo>
                  <a:lnTo>
                    <a:pt x="241" y="4406"/>
                  </a:lnTo>
                  <a:lnTo>
                    <a:pt x="203" y="6680"/>
                  </a:lnTo>
                  <a:lnTo>
                    <a:pt x="215" y="7937"/>
                  </a:lnTo>
                  <a:lnTo>
                    <a:pt x="596" y="9207"/>
                  </a:lnTo>
                  <a:lnTo>
                    <a:pt x="2641" y="12128"/>
                  </a:lnTo>
                  <a:lnTo>
                    <a:pt x="4673" y="13106"/>
                  </a:lnTo>
                  <a:lnTo>
                    <a:pt x="6896" y="13119"/>
                  </a:lnTo>
                  <a:lnTo>
                    <a:pt x="8153" y="13093"/>
                  </a:lnTo>
                  <a:lnTo>
                    <a:pt x="9410" y="12700"/>
                  </a:lnTo>
                  <a:lnTo>
                    <a:pt x="12293" y="10680"/>
                  </a:lnTo>
                  <a:lnTo>
                    <a:pt x="13271" y="8712"/>
                  </a:lnTo>
                  <a:lnTo>
                    <a:pt x="13309" y="6680"/>
                  </a:lnTo>
                  <a:close/>
                </a:path>
                <a:path w="45720" h="62230">
                  <a:moveTo>
                    <a:pt x="19215" y="48209"/>
                  </a:moveTo>
                  <a:lnTo>
                    <a:pt x="19202" y="47383"/>
                  </a:lnTo>
                  <a:lnTo>
                    <a:pt x="18669" y="46736"/>
                  </a:lnTo>
                  <a:lnTo>
                    <a:pt x="11899" y="45554"/>
                  </a:lnTo>
                  <a:lnTo>
                    <a:pt x="7607" y="43167"/>
                  </a:lnTo>
                  <a:lnTo>
                    <a:pt x="3543" y="37084"/>
                  </a:lnTo>
                  <a:lnTo>
                    <a:pt x="3175" y="34251"/>
                  </a:lnTo>
                  <a:lnTo>
                    <a:pt x="3175" y="30988"/>
                  </a:lnTo>
                  <a:lnTo>
                    <a:pt x="3416" y="29819"/>
                  </a:lnTo>
                  <a:lnTo>
                    <a:pt x="3416" y="28968"/>
                  </a:lnTo>
                  <a:lnTo>
                    <a:pt x="2908" y="28321"/>
                  </a:lnTo>
                  <a:lnTo>
                    <a:pt x="1320" y="27952"/>
                  </a:lnTo>
                  <a:lnTo>
                    <a:pt x="457" y="28486"/>
                  </a:lnTo>
                  <a:lnTo>
                    <a:pt x="50" y="30276"/>
                  </a:lnTo>
                  <a:lnTo>
                    <a:pt x="0" y="31584"/>
                  </a:lnTo>
                  <a:lnTo>
                    <a:pt x="0" y="33147"/>
                  </a:lnTo>
                  <a:lnTo>
                    <a:pt x="18224" y="49885"/>
                  </a:lnTo>
                  <a:lnTo>
                    <a:pt x="19050" y="49301"/>
                  </a:lnTo>
                  <a:lnTo>
                    <a:pt x="19215" y="48209"/>
                  </a:lnTo>
                  <a:close/>
                </a:path>
                <a:path w="45720" h="62230">
                  <a:moveTo>
                    <a:pt x="45275" y="55270"/>
                  </a:moveTo>
                  <a:lnTo>
                    <a:pt x="39014" y="49009"/>
                  </a:lnTo>
                  <a:lnTo>
                    <a:pt x="38455" y="49009"/>
                  </a:lnTo>
                  <a:lnTo>
                    <a:pt x="32169" y="56908"/>
                  </a:lnTo>
                  <a:lnTo>
                    <a:pt x="32550" y="58191"/>
                  </a:lnTo>
                  <a:lnTo>
                    <a:pt x="34632" y="61163"/>
                  </a:lnTo>
                  <a:lnTo>
                    <a:pt x="36715" y="62153"/>
                  </a:lnTo>
                  <a:lnTo>
                    <a:pt x="40106" y="62103"/>
                  </a:lnTo>
                  <a:lnTo>
                    <a:pt x="41376" y="61722"/>
                  </a:lnTo>
                  <a:lnTo>
                    <a:pt x="44221" y="59728"/>
                  </a:lnTo>
                  <a:lnTo>
                    <a:pt x="45186" y="57835"/>
                  </a:lnTo>
                  <a:lnTo>
                    <a:pt x="45275" y="55867"/>
                  </a:lnTo>
                  <a:lnTo>
                    <a:pt x="45275" y="55270"/>
                  </a:lnTo>
                  <a:close/>
                </a:path>
              </a:pathLst>
            </a:custGeom>
            <a:solidFill>
              <a:srgbClr val="8F3B24"/>
            </a:solidFill>
          </p:spPr>
          <p:txBody>
            <a:bodyPr wrap="square" lIns="0" tIns="0" rIns="0" bIns="0" rtlCol="0"/>
            <a:lstStyle/>
            <a:p>
              <a:endParaRPr/>
            </a:p>
          </p:txBody>
        </p:sp>
        <p:sp>
          <p:nvSpPr>
            <p:cNvPr id="1079" name="object 869">
              <a:extLst>
                <a:ext uri="{FF2B5EF4-FFF2-40B4-BE49-F238E27FC236}">
                  <a16:creationId xmlns:a16="http://schemas.microsoft.com/office/drawing/2014/main" id="{56E598AB-CEA0-1DCF-BB99-A3FC51981F24}"/>
                </a:ext>
              </a:extLst>
            </p:cNvPr>
            <p:cNvSpPr/>
            <p:nvPr/>
          </p:nvSpPr>
          <p:spPr>
            <a:xfrm>
              <a:off x="6388417" y="2917018"/>
              <a:ext cx="0" cy="635"/>
            </a:xfrm>
            <a:custGeom>
              <a:avLst/>
              <a:gdLst/>
              <a:ahLst/>
              <a:cxnLst/>
              <a:rect l="l" t="t" r="r" b="b"/>
              <a:pathLst>
                <a:path h="635">
                  <a:moveTo>
                    <a:pt x="0" y="222"/>
                  </a:moveTo>
                  <a:lnTo>
                    <a:pt x="0" y="0"/>
                  </a:lnTo>
                </a:path>
              </a:pathLst>
            </a:custGeom>
            <a:ln w="3175">
              <a:solidFill>
                <a:srgbClr val="4E869B"/>
              </a:solidFill>
            </a:ln>
          </p:spPr>
          <p:txBody>
            <a:bodyPr wrap="square" lIns="0" tIns="0" rIns="0" bIns="0" rtlCol="0"/>
            <a:lstStyle/>
            <a:p>
              <a:endParaRPr/>
            </a:p>
          </p:txBody>
        </p:sp>
        <p:sp>
          <p:nvSpPr>
            <p:cNvPr id="1080" name="object 870">
              <a:extLst>
                <a:ext uri="{FF2B5EF4-FFF2-40B4-BE49-F238E27FC236}">
                  <a16:creationId xmlns:a16="http://schemas.microsoft.com/office/drawing/2014/main" id="{301824E5-AAD4-33DE-AD43-D5452750B530}"/>
                </a:ext>
              </a:extLst>
            </p:cNvPr>
            <p:cNvSpPr/>
            <p:nvPr/>
          </p:nvSpPr>
          <p:spPr>
            <a:xfrm>
              <a:off x="6388238" y="2904441"/>
              <a:ext cx="50800" cy="13970"/>
            </a:xfrm>
            <a:custGeom>
              <a:avLst/>
              <a:gdLst/>
              <a:ahLst/>
              <a:cxnLst/>
              <a:rect l="l" t="t" r="r" b="b"/>
              <a:pathLst>
                <a:path w="50800" h="13969">
                  <a:moveTo>
                    <a:pt x="48158" y="0"/>
                  </a:moveTo>
                  <a:lnTo>
                    <a:pt x="4432" y="7835"/>
                  </a:lnTo>
                  <a:lnTo>
                    <a:pt x="0" y="10515"/>
                  </a:lnTo>
                  <a:lnTo>
                    <a:pt x="342" y="13741"/>
                  </a:lnTo>
                  <a:lnTo>
                    <a:pt x="8737" y="10236"/>
                  </a:lnTo>
                  <a:lnTo>
                    <a:pt x="12890" y="8750"/>
                  </a:lnTo>
                  <a:lnTo>
                    <a:pt x="19342" y="6858"/>
                  </a:lnTo>
                  <a:lnTo>
                    <a:pt x="28117" y="4737"/>
                  </a:lnTo>
                  <a:lnTo>
                    <a:pt x="48196" y="711"/>
                  </a:lnTo>
                  <a:lnTo>
                    <a:pt x="50457" y="177"/>
                  </a:lnTo>
                  <a:lnTo>
                    <a:pt x="48158" y="0"/>
                  </a:lnTo>
                  <a:close/>
                </a:path>
              </a:pathLst>
            </a:custGeom>
            <a:solidFill>
              <a:srgbClr val="D15439"/>
            </a:solidFill>
          </p:spPr>
          <p:txBody>
            <a:bodyPr wrap="square" lIns="0" tIns="0" rIns="0" bIns="0" rtlCol="0"/>
            <a:lstStyle/>
            <a:p>
              <a:endParaRPr/>
            </a:p>
          </p:txBody>
        </p:sp>
        <p:sp>
          <p:nvSpPr>
            <p:cNvPr id="1081" name="object 871">
              <a:extLst>
                <a:ext uri="{FF2B5EF4-FFF2-40B4-BE49-F238E27FC236}">
                  <a16:creationId xmlns:a16="http://schemas.microsoft.com/office/drawing/2014/main" id="{086ACEA7-D87A-A754-6B28-330CDBC5923B}"/>
                </a:ext>
              </a:extLst>
            </p:cNvPr>
            <p:cNvSpPr/>
            <p:nvPr/>
          </p:nvSpPr>
          <p:spPr>
            <a:xfrm>
              <a:off x="6430678" y="2984252"/>
              <a:ext cx="635" cy="0"/>
            </a:xfrm>
            <a:custGeom>
              <a:avLst/>
              <a:gdLst/>
              <a:ahLst/>
              <a:cxnLst/>
              <a:rect l="l" t="t" r="r" b="b"/>
              <a:pathLst>
                <a:path w="635">
                  <a:moveTo>
                    <a:pt x="0" y="0"/>
                  </a:moveTo>
                  <a:lnTo>
                    <a:pt x="145" y="0"/>
                  </a:lnTo>
                </a:path>
              </a:pathLst>
            </a:custGeom>
            <a:ln w="3175">
              <a:solidFill>
                <a:srgbClr val="4C859B"/>
              </a:solidFill>
            </a:ln>
          </p:spPr>
          <p:txBody>
            <a:bodyPr wrap="square" lIns="0" tIns="0" rIns="0" bIns="0" rtlCol="0"/>
            <a:lstStyle/>
            <a:p>
              <a:endParaRPr/>
            </a:p>
          </p:txBody>
        </p:sp>
        <p:sp>
          <p:nvSpPr>
            <p:cNvPr id="1082" name="object 872">
              <a:extLst>
                <a:ext uri="{FF2B5EF4-FFF2-40B4-BE49-F238E27FC236}">
                  <a16:creationId xmlns:a16="http://schemas.microsoft.com/office/drawing/2014/main" id="{1139FBC8-F9FE-90D6-A2FF-5BD539A890CF}"/>
                </a:ext>
              </a:extLst>
            </p:cNvPr>
            <p:cNvSpPr/>
            <p:nvPr/>
          </p:nvSpPr>
          <p:spPr>
            <a:xfrm>
              <a:off x="6429592" y="2944670"/>
              <a:ext cx="35560" cy="40640"/>
            </a:xfrm>
            <a:custGeom>
              <a:avLst/>
              <a:gdLst/>
              <a:ahLst/>
              <a:cxnLst/>
              <a:rect l="l" t="t" r="r" b="b"/>
              <a:pathLst>
                <a:path w="35560" h="40639">
                  <a:moveTo>
                    <a:pt x="34963" y="0"/>
                  </a:moveTo>
                  <a:lnTo>
                    <a:pt x="26530" y="10198"/>
                  </a:lnTo>
                  <a:lnTo>
                    <a:pt x="18249" y="20345"/>
                  </a:lnTo>
                  <a:lnTo>
                    <a:pt x="14681" y="24460"/>
                  </a:lnTo>
                  <a:lnTo>
                    <a:pt x="10972" y="28384"/>
                  </a:lnTo>
                  <a:lnTo>
                    <a:pt x="4013" y="35191"/>
                  </a:lnTo>
                  <a:lnTo>
                    <a:pt x="0" y="38709"/>
                  </a:lnTo>
                  <a:lnTo>
                    <a:pt x="2184" y="40170"/>
                  </a:lnTo>
                  <a:lnTo>
                    <a:pt x="2730" y="40462"/>
                  </a:lnTo>
                  <a:lnTo>
                    <a:pt x="3289" y="40220"/>
                  </a:lnTo>
                  <a:lnTo>
                    <a:pt x="10452" y="34188"/>
                  </a:lnTo>
                  <a:lnTo>
                    <a:pt x="34086" y="2057"/>
                  </a:lnTo>
                  <a:lnTo>
                    <a:pt x="34963" y="0"/>
                  </a:lnTo>
                  <a:close/>
                </a:path>
              </a:pathLst>
            </a:custGeom>
            <a:solidFill>
              <a:srgbClr val="D15439"/>
            </a:solidFill>
          </p:spPr>
          <p:txBody>
            <a:bodyPr wrap="square" lIns="0" tIns="0" rIns="0" bIns="0" rtlCol="0"/>
            <a:lstStyle/>
            <a:p>
              <a:endParaRPr/>
            </a:p>
          </p:txBody>
        </p:sp>
        <p:pic>
          <p:nvPicPr>
            <p:cNvPr id="1083" name="object 873">
              <a:extLst>
                <a:ext uri="{FF2B5EF4-FFF2-40B4-BE49-F238E27FC236}">
                  <a16:creationId xmlns:a16="http://schemas.microsoft.com/office/drawing/2014/main" id="{CCA4AAFA-E5FB-46BC-CCE9-FE56C9752598}"/>
                </a:ext>
              </a:extLst>
            </p:cNvPr>
            <p:cNvPicPr/>
            <p:nvPr/>
          </p:nvPicPr>
          <p:blipFill>
            <a:blip r:embed="rId537" cstate="print"/>
            <a:stretch>
              <a:fillRect/>
            </a:stretch>
          </p:blipFill>
          <p:spPr>
            <a:xfrm>
              <a:off x="5944511" y="4433539"/>
              <a:ext cx="456480" cy="276730"/>
            </a:xfrm>
            <a:prstGeom prst="rect">
              <a:avLst/>
            </a:prstGeom>
          </p:spPr>
        </p:pic>
        <p:pic>
          <p:nvPicPr>
            <p:cNvPr id="1084" name="object 874">
              <a:extLst>
                <a:ext uri="{FF2B5EF4-FFF2-40B4-BE49-F238E27FC236}">
                  <a16:creationId xmlns:a16="http://schemas.microsoft.com/office/drawing/2014/main" id="{370C6691-53F6-D199-6DFF-47FC552CEEDD}"/>
                </a:ext>
              </a:extLst>
            </p:cNvPr>
            <p:cNvPicPr/>
            <p:nvPr/>
          </p:nvPicPr>
          <p:blipFill>
            <a:blip r:embed="rId538" cstate="print"/>
            <a:stretch>
              <a:fillRect/>
            </a:stretch>
          </p:blipFill>
          <p:spPr>
            <a:xfrm>
              <a:off x="5464307" y="4683801"/>
              <a:ext cx="741117" cy="352323"/>
            </a:xfrm>
            <a:prstGeom prst="rect">
              <a:avLst/>
            </a:prstGeom>
          </p:spPr>
        </p:pic>
      </p:grpSp>
      <p:pic>
        <p:nvPicPr>
          <p:cNvPr id="1085" name="object 875">
            <a:extLst>
              <a:ext uri="{FF2B5EF4-FFF2-40B4-BE49-F238E27FC236}">
                <a16:creationId xmlns:a16="http://schemas.microsoft.com/office/drawing/2014/main" id="{77B61918-FC76-247C-51DE-8A4634A57019}"/>
              </a:ext>
            </a:extLst>
          </p:cNvPr>
          <p:cNvPicPr/>
          <p:nvPr/>
        </p:nvPicPr>
        <p:blipFill>
          <a:blip r:embed="rId539" cstate="print"/>
          <a:stretch>
            <a:fillRect/>
          </a:stretch>
        </p:blipFill>
        <p:spPr>
          <a:xfrm>
            <a:off x="1864944" y="4523628"/>
            <a:ext cx="616432" cy="946912"/>
          </a:xfrm>
          <a:prstGeom prst="rect">
            <a:avLst/>
          </a:prstGeom>
        </p:spPr>
      </p:pic>
      <p:grpSp>
        <p:nvGrpSpPr>
          <p:cNvPr id="1086" name="object 876">
            <a:extLst>
              <a:ext uri="{FF2B5EF4-FFF2-40B4-BE49-F238E27FC236}">
                <a16:creationId xmlns:a16="http://schemas.microsoft.com/office/drawing/2014/main" id="{D19F2B5C-3D85-004D-26C7-9870F08EF706}"/>
              </a:ext>
            </a:extLst>
          </p:cNvPr>
          <p:cNvGrpSpPr/>
          <p:nvPr/>
        </p:nvGrpSpPr>
        <p:grpSpPr>
          <a:xfrm>
            <a:off x="2172741" y="4585426"/>
            <a:ext cx="1010285" cy="1090930"/>
            <a:chOff x="2671127" y="7870380"/>
            <a:chExt cx="1010285" cy="1090930"/>
          </a:xfrm>
        </p:grpSpPr>
        <p:pic>
          <p:nvPicPr>
            <p:cNvPr id="1087" name="object 877">
              <a:extLst>
                <a:ext uri="{FF2B5EF4-FFF2-40B4-BE49-F238E27FC236}">
                  <a16:creationId xmlns:a16="http://schemas.microsoft.com/office/drawing/2014/main" id="{7C1DD529-7128-4985-01CF-F4329313FD15}"/>
                </a:ext>
              </a:extLst>
            </p:cNvPr>
            <p:cNvPicPr/>
            <p:nvPr/>
          </p:nvPicPr>
          <p:blipFill>
            <a:blip r:embed="rId540" cstate="print"/>
            <a:stretch>
              <a:fillRect/>
            </a:stretch>
          </p:blipFill>
          <p:spPr>
            <a:xfrm>
              <a:off x="3076574" y="7870380"/>
              <a:ext cx="604431" cy="959446"/>
            </a:xfrm>
            <a:prstGeom prst="rect">
              <a:avLst/>
            </a:prstGeom>
          </p:spPr>
        </p:pic>
        <p:pic>
          <p:nvPicPr>
            <p:cNvPr id="1088" name="object 878">
              <a:extLst>
                <a:ext uri="{FF2B5EF4-FFF2-40B4-BE49-F238E27FC236}">
                  <a16:creationId xmlns:a16="http://schemas.microsoft.com/office/drawing/2014/main" id="{A2E0FF0F-283A-DCFD-6013-D011FD066F02}"/>
                </a:ext>
              </a:extLst>
            </p:cNvPr>
            <p:cNvPicPr/>
            <p:nvPr/>
          </p:nvPicPr>
          <p:blipFill>
            <a:blip r:embed="rId541" cstate="print"/>
            <a:stretch>
              <a:fillRect/>
            </a:stretch>
          </p:blipFill>
          <p:spPr>
            <a:xfrm>
              <a:off x="2671127" y="7990306"/>
              <a:ext cx="589724" cy="970584"/>
            </a:xfrm>
            <a:prstGeom prst="rect">
              <a:avLst/>
            </a:prstGeom>
          </p:spPr>
        </p:pic>
      </p:grpSp>
      <p:pic>
        <p:nvPicPr>
          <p:cNvPr id="1089" name="object 879">
            <a:extLst>
              <a:ext uri="{FF2B5EF4-FFF2-40B4-BE49-F238E27FC236}">
                <a16:creationId xmlns:a16="http://schemas.microsoft.com/office/drawing/2014/main" id="{170E6290-93A4-C88C-EC02-BAF29138B6D6}"/>
              </a:ext>
            </a:extLst>
          </p:cNvPr>
          <p:cNvPicPr/>
          <p:nvPr/>
        </p:nvPicPr>
        <p:blipFill>
          <a:blip r:embed="rId542" cstate="print"/>
          <a:stretch>
            <a:fillRect/>
          </a:stretch>
        </p:blipFill>
        <p:spPr>
          <a:xfrm>
            <a:off x="1455524" y="4618433"/>
            <a:ext cx="604428" cy="990472"/>
          </a:xfrm>
          <a:prstGeom prst="rect">
            <a:avLst/>
          </a:prstGeom>
        </p:spPr>
      </p:pic>
    </p:spTree>
    <p:extLst>
      <p:ext uri="{BB962C8B-B14F-4D97-AF65-F5344CB8AC3E}">
        <p14:creationId xmlns:p14="http://schemas.microsoft.com/office/powerpoint/2010/main" val="321139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5</a:t>
            </a:fld>
            <a:endParaRPr>
              <a:latin typeface="Roboto" panose="02000000000000000000" pitchFamily="2" charset="0"/>
              <a:ea typeface="Roboto" panose="02000000000000000000" pitchFamily="2" charset="0"/>
              <a:cs typeface="Roboto" panose="02000000000000000000" pitchFamily="2" charset="0"/>
            </a:endParaRPr>
          </a:p>
        </p:txBody>
      </p:sp>
      <p:sp>
        <p:nvSpPr>
          <p:cNvPr id="276" name="Google Shape;276;p33"/>
          <p:cNvSpPr txBox="1">
            <a:spLocks noGrp="1"/>
          </p:cNvSpPr>
          <p:nvPr>
            <p:ph type="title"/>
          </p:nvPr>
        </p:nvSpPr>
        <p:spPr>
          <a:xfrm>
            <a:off x="628650" y="365127"/>
            <a:ext cx="7886700" cy="762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62D91"/>
              </a:buClr>
              <a:buSzPts val="4000"/>
              <a:buFont typeface="Helvetica Neue"/>
              <a:buNone/>
            </a:pPr>
            <a:r>
              <a:rPr lang="en-US" dirty="0">
                <a:solidFill>
                  <a:srgbClr val="662D91"/>
                </a:solidFill>
                <a:latin typeface="Roboto"/>
                <a:ea typeface="Roboto"/>
                <a:cs typeface="Roboto"/>
              </a:rPr>
              <a:t>SUBMERGED</a:t>
            </a:r>
            <a:r>
              <a:rPr lang="en-US" baseline="30000" dirty="0">
                <a:solidFill>
                  <a:srgbClr val="662D91"/>
                </a:solidFill>
                <a:latin typeface="Roboto"/>
                <a:ea typeface="Roboto"/>
                <a:cs typeface="Roboto"/>
              </a:rPr>
              <a:t>SM</a:t>
            </a:r>
            <a:r>
              <a:rPr lang="tr-TR" baseline="30000" dirty="0">
                <a:solidFill>
                  <a:srgbClr val="662D91"/>
                </a:solidFill>
                <a:latin typeface="Roboto"/>
                <a:ea typeface="Roboto"/>
                <a:cs typeface="Roboto"/>
              </a:rPr>
              <a:t>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278" name="Google Shape;278;p33"/>
          <p:cNvSpPr/>
          <p:nvPr/>
        </p:nvSpPr>
        <p:spPr>
          <a:xfrm>
            <a:off x="626301" y="5001724"/>
            <a:ext cx="7893966" cy="935948"/>
          </a:xfrm>
          <a:prstGeom prst="roundRect">
            <a:avLst>
              <a:gd name="adj" fmla="val 16667"/>
            </a:avLst>
          </a:prstGeom>
          <a:noFill/>
          <a:ln w="38100" cap="flat" cmpd="sng">
            <a:noFill/>
            <a:prstDash val="solid"/>
            <a:round/>
            <a:headEnd type="none" w="sm" len="sm"/>
            <a:tailEnd type="none" w="sm" len="sm"/>
          </a:ln>
        </p:spPr>
        <p:txBody>
          <a:bodyPr spcFirstLastPara="1" wrap="square" lIns="91425" tIns="45700" rIns="91425" bIns="45700" anchor="t" anchorCtr="0">
            <a:noAutofit/>
          </a:bodyPr>
          <a:lstStyle/>
          <a:p>
            <a:pPr algn="ctr"/>
            <a:r>
              <a:rPr lang="en-US" sz="2400">
                <a:solidFill>
                  <a:schemeClr val="dk1"/>
                </a:solidFill>
                <a:latin typeface="Roboto"/>
                <a:ea typeface="Roboto"/>
                <a:cs typeface="Roboto"/>
                <a:sym typeface="Helvetica Neue"/>
              </a:rPr>
              <a:t>Visit the </a:t>
            </a:r>
            <a:r>
              <a:rPr lang="en-US" sz="2400" i="1">
                <a:solidFill>
                  <a:srgbClr val="662F90"/>
                </a:solidFill>
                <a:latin typeface="Roboto"/>
                <a:ea typeface="Roboto"/>
                <a:cs typeface="Roboto"/>
                <a:sym typeface="Helvetica Neue"/>
                <a:hlinkClick r:id="rId4">
                  <a:extLst>
                    <a:ext uri="{A12FA001-AC4F-418D-AE19-62706E023703}">
                      <ahyp:hlinkClr xmlns:ahyp="http://schemas.microsoft.com/office/drawing/2018/hyperlinkcolor" val="tx"/>
                    </a:ext>
                  </a:extLst>
                </a:hlinkClick>
              </a:rPr>
              <a:t>FIRST® LEGO® League YouTube Channel</a:t>
            </a:r>
            <a:endParaRPr lang="en-US" sz="2400">
              <a:solidFill>
                <a:srgbClr val="662F90"/>
              </a:solidFill>
              <a:latin typeface="Roboto" panose="02000000000000000000" pitchFamily="2" charset="0"/>
              <a:ea typeface="Roboto" panose="02000000000000000000" pitchFamily="2" charset="0"/>
              <a:cs typeface="Roboto" panose="02000000000000000000" pitchFamily="2" charset="0"/>
            </a:endParaRPr>
          </a:p>
          <a:p>
            <a:pPr algn="ctr"/>
            <a:r>
              <a:rPr lang="en-US" sz="2400">
                <a:solidFill>
                  <a:schemeClr val="dk1"/>
                </a:solidFill>
                <a:latin typeface="Roboto"/>
                <a:ea typeface="Roboto"/>
                <a:cs typeface="Roboto"/>
                <a:sym typeface="Helvetica Neue"/>
              </a:rPr>
              <a:t>to watch the SUBMERGED</a:t>
            </a:r>
            <a:r>
              <a:rPr lang="en-US" sz="2400" baseline="30000">
                <a:solidFill>
                  <a:schemeClr val="dk1"/>
                </a:solidFill>
                <a:latin typeface="Roboto"/>
                <a:ea typeface="Roboto"/>
                <a:cs typeface="Roboto"/>
                <a:sym typeface="Helvetica Neue"/>
              </a:rPr>
              <a:t>SM</a:t>
            </a:r>
            <a:r>
              <a:rPr lang="en-US" sz="2400">
                <a:solidFill>
                  <a:schemeClr val="dk1"/>
                </a:solidFill>
                <a:latin typeface="Roboto"/>
                <a:ea typeface="Roboto"/>
                <a:cs typeface="Roboto"/>
                <a:sym typeface="Helvetica Neue"/>
              </a:rPr>
              <a:t> Season Launch Video</a:t>
            </a:r>
            <a:endParaRPr>
              <a:solidFill>
                <a:schemeClr val="dk1"/>
              </a:solidFill>
              <a:latin typeface="Roboto"/>
              <a:ea typeface="Roboto"/>
              <a:cs typeface="Roboto"/>
            </a:endParaRPr>
          </a:p>
        </p:txBody>
      </p:sp>
      <p:pic>
        <p:nvPicPr>
          <p:cNvPr id="3" name="Picture 2" descr="Video camera with solid fill">
            <a:extLst>
              <a:ext uri="{FF2B5EF4-FFF2-40B4-BE49-F238E27FC236}">
                <a16:creationId xmlns:a16="http://schemas.microsoft.com/office/drawing/2014/main" id="{C31258E9-A1E7-104E-C3AE-86149D02DEFA}"/>
              </a:ext>
            </a:extLst>
          </p:cNvPr>
          <p:cNvPicPr>
            <a:picLocks noChangeAspect="1"/>
          </p:cNvPicPr>
          <p:nvPr/>
        </p:nvPicPr>
        <p:blipFill rotWithShape="1">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l="3892" r="3892"/>
          <a:stretch/>
        </p:blipFill>
        <p:spPr>
          <a:xfrm>
            <a:off x="746013" y="2261991"/>
            <a:ext cx="1541792" cy="1670707"/>
          </a:xfrm>
          <a:prstGeom prst="rect">
            <a:avLst/>
          </a:prstGeom>
        </p:spPr>
      </p:pic>
      <p:pic>
        <p:nvPicPr>
          <p:cNvPr id="4" name="Online Media 3" title="2024-2025 FIRST LEGO League SUBMERGED Season Reveal Video">
            <a:hlinkClick r:id="" action="ppaction://media"/>
            <a:extLst>
              <a:ext uri="{FF2B5EF4-FFF2-40B4-BE49-F238E27FC236}">
                <a16:creationId xmlns:a16="http://schemas.microsoft.com/office/drawing/2014/main" id="{3D02B8A7-4D68-789B-BA80-A629C4B399F3}"/>
              </a:ext>
            </a:extLst>
          </p:cNvPr>
          <p:cNvPicPr>
            <a:picLocks noRot="1" noChangeAspect="1"/>
          </p:cNvPicPr>
          <p:nvPr>
            <a:videoFile r:link="rId1"/>
          </p:nvPr>
        </p:nvPicPr>
        <p:blipFill>
          <a:blip r:embed="rId7"/>
          <a:stretch>
            <a:fillRect/>
          </a:stretch>
        </p:blipFill>
        <p:spPr>
          <a:xfrm>
            <a:off x="2782867" y="1466459"/>
            <a:ext cx="5739008" cy="3246590"/>
          </a:xfrm>
          <a:prstGeom prst="rect">
            <a:avLst/>
          </a:prstGeom>
        </p:spPr>
      </p:pic>
    </p:spTree>
    <p:extLst>
      <p:ext uri="{BB962C8B-B14F-4D97-AF65-F5344CB8AC3E}">
        <p14:creationId xmlns:p14="http://schemas.microsoft.com/office/powerpoint/2010/main" val="70515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0"/>
          <p:cNvSpPr txBox="1">
            <a:spLocks noGrp="1"/>
          </p:cNvSpPr>
          <p:nvPr>
            <p:ph type="sldNum" idx="12"/>
          </p:nvPr>
        </p:nvSpPr>
        <p:spPr>
          <a:xfrm>
            <a:off x="8689517" y="6559918"/>
            <a:ext cx="357055" cy="20991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Roboto" panose="02000000000000000000" pitchFamily="2" charset="0"/>
                <a:ea typeface="Roboto" panose="02000000000000000000" pitchFamily="2" charset="0"/>
                <a:cs typeface="Roboto" panose="02000000000000000000" pitchFamily="2" charset="0"/>
              </a:rPr>
              <a:t>6</a:t>
            </a:fld>
            <a:endParaRPr>
              <a:latin typeface="Roboto" panose="02000000000000000000" pitchFamily="2" charset="0"/>
              <a:ea typeface="Roboto" panose="02000000000000000000" pitchFamily="2" charset="0"/>
              <a:cs typeface="Roboto" panose="02000000000000000000" pitchFamily="2" charset="0"/>
            </a:endParaRPr>
          </a:p>
        </p:txBody>
      </p:sp>
      <p:sp>
        <p:nvSpPr>
          <p:cNvPr id="4" name="Google Shape;223;p29">
            <a:extLst>
              <a:ext uri="{FF2B5EF4-FFF2-40B4-BE49-F238E27FC236}">
                <a16:creationId xmlns:a16="http://schemas.microsoft.com/office/drawing/2014/main" id="{ACD868BF-D91C-CFC9-B102-0220338676ED}"/>
              </a:ext>
            </a:extLst>
          </p:cNvPr>
          <p:cNvSpPr txBox="1">
            <a:spLocks noGrp="1"/>
          </p:cNvSpPr>
          <p:nvPr>
            <p:ph type="title"/>
          </p:nvPr>
        </p:nvSpPr>
        <p:spPr>
          <a:xfrm>
            <a:off x="454482" y="298082"/>
            <a:ext cx="8689517" cy="839123"/>
          </a:xfrm>
          <a:prstGeom prst="rect">
            <a:avLst/>
          </a:prstGeom>
          <a:noFill/>
          <a:ln>
            <a:noFill/>
          </a:ln>
        </p:spPr>
        <p:txBody>
          <a:bodyPr spcFirstLastPara="1" wrap="square" lIns="91425" tIns="45700" rIns="91425" bIns="45700" anchor="ctr" anchorCtr="0">
            <a:normAutofit/>
          </a:bodyPr>
          <a:lstStyle/>
          <a:p>
            <a:r>
              <a:rPr lang="en-US" i="1" dirty="0">
                <a:solidFill>
                  <a:srgbClr val="662D91"/>
                </a:solidFill>
                <a:latin typeface="Roboto"/>
                <a:ea typeface="Roboto"/>
                <a:cs typeface="Roboto"/>
              </a:rPr>
              <a:t>FIRST</a:t>
            </a:r>
            <a:r>
              <a:rPr lang="en-US" i="1" baseline="30000" dirty="0">
                <a:solidFill>
                  <a:srgbClr val="662D91"/>
                </a:solidFill>
                <a:latin typeface="Roboto"/>
                <a:ea typeface="Roboto"/>
                <a:cs typeface="Roboto"/>
              </a:rPr>
              <a:t>®</a:t>
            </a:r>
            <a:r>
              <a:rPr lang="en-US" dirty="0">
                <a:solidFill>
                  <a:srgbClr val="662D91"/>
                </a:solidFill>
                <a:latin typeface="Roboto"/>
                <a:ea typeface="Roboto"/>
                <a:cs typeface="Roboto"/>
              </a:rPr>
              <a:t> Core Values</a:t>
            </a:r>
            <a:endParaRPr lang="en-US" dirty="0"/>
          </a:p>
        </p:txBody>
      </p:sp>
      <p:pic>
        <p:nvPicPr>
          <p:cNvPr id="3" name="Resim 2">
            <a:extLst>
              <a:ext uri="{FF2B5EF4-FFF2-40B4-BE49-F238E27FC236}">
                <a16:creationId xmlns:a16="http://schemas.microsoft.com/office/drawing/2014/main" id="{F107876F-BBE5-5590-C493-C4381F4C6A13}"/>
              </a:ext>
            </a:extLst>
          </p:cNvPr>
          <p:cNvPicPr>
            <a:picLocks noChangeAspect="1"/>
          </p:cNvPicPr>
          <p:nvPr/>
        </p:nvPicPr>
        <p:blipFill>
          <a:blip r:embed="rId3"/>
          <a:stretch>
            <a:fillRect/>
          </a:stretch>
        </p:blipFill>
        <p:spPr>
          <a:xfrm>
            <a:off x="976460" y="1563623"/>
            <a:ext cx="6680115" cy="4411789"/>
          </a:xfrm>
          <a:prstGeom prst="rect">
            <a:avLst/>
          </a:prstGeom>
        </p:spPr>
      </p:pic>
    </p:spTree>
    <p:extLst>
      <p:ext uri="{BB962C8B-B14F-4D97-AF65-F5344CB8AC3E}">
        <p14:creationId xmlns:p14="http://schemas.microsoft.com/office/powerpoint/2010/main" val="385405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lcf76f155ced4ddcb4097134ff3c332f xmlns="7d39d9d4-a4a3-4cbb-8846-0795941a173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0bfdc619-4bd5-4a26-8e37-4be4446dc23a"/>
    <ds:schemaRef ds:uri="65f3190a-2497-4c6e-9c08-e63c17ba8fcf"/>
    <ds:schemaRef ds:uri="98a1be8e-ceb0-4d64-90f3-74f2225728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d39d9d4-a4a3-4cbb-8846-0795941a173f"/>
  </ds:schemaRefs>
</ds:datastoreItem>
</file>

<file path=customXml/itemProps3.xml><?xml version="1.0" encoding="utf-8"?>
<ds:datastoreItem xmlns:ds="http://schemas.openxmlformats.org/officeDocument/2006/customXml" ds:itemID="{8C4A5D4D-5B7C-4CDD-BEC9-406265078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39d9d4-a4a3-4cbb-8846-0795941a173f"/>
    <ds:schemaRef ds:uri="0bfdc619-4bd5-4a26-8e37-4be4446dc23a"/>
    <ds:schemaRef ds:uri="c7bc20cd-f3b5-4cb9-9099-b7d1e4c3c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TotalTime>
  <Words>487</Words>
  <Application>Microsoft Office PowerPoint</Application>
  <PresentationFormat>Ekran Gösterisi (4:3)</PresentationFormat>
  <Paragraphs>49</Paragraphs>
  <Slides>6</Slides>
  <Notes>6</Notes>
  <HiddenSlides>0</HiddenSlides>
  <MMClips>1</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vt:i4>
      </vt:variant>
    </vt:vector>
  </HeadingPairs>
  <TitlesOfParts>
    <vt:vector size="14" baseType="lpstr">
      <vt:lpstr>Aptos</vt:lpstr>
      <vt:lpstr>Arial</vt:lpstr>
      <vt:lpstr>Arial-ItalicMT</vt:lpstr>
      <vt:lpstr>Calibri</vt:lpstr>
      <vt:lpstr>Helvetica Neue</vt:lpstr>
      <vt:lpstr>Roboto</vt:lpstr>
      <vt:lpstr>system-ui</vt:lpstr>
      <vt:lpstr>Office Theme</vt:lpstr>
      <vt:lpstr>PowerPoint Sunusu</vt:lpstr>
      <vt:lpstr>Keşif Öyküsü</vt:lpstr>
      <vt:lpstr>   Her Oturum Aşağıdakileri İçerir</vt:lpstr>
      <vt:lpstr>Kullanacaklarınız</vt:lpstr>
      <vt:lpstr>SUBMERGEDSM </vt:lpstr>
      <vt:lpstr>FIRST® Core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Selin Bilginer</cp:lastModifiedBy>
  <cp:revision>4</cp:revision>
  <dcterms:created xsi:type="dcterms:W3CDTF">2020-04-21T20:33:01Z</dcterms:created>
  <dcterms:modified xsi:type="dcterms:W3CDTF">2024-11-17T13:47:42Z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MediaServiceImageTags">
    <vt:lpwstr/>
  </property>
</Properties>
</file>